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3" r:id="rId6"/>
    <p:sldId id="268" r:id="rId7"/>
    <p:sldId id="269" r:id="rId8"/>
    <p:sldId id="262" r:id="rId9"/>
    <p:sldId id="261" r:id="rId10"/>
    <p:sldId id="260" r:id="rId11"/>
    <p:sldId id="267" r:id="rId12"/>
    <p:sldId id="270" r:id="rId13"/>
    <p:sldId id="271" r:id="rId14"/>
    <p:sldId id="264" r:id="rId15"/>
    <p:sldId id="266" r:id="rId16"/>
    <p:sldId id="265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EE41372-DD5C-435E-BA80-FEFA1596B276}" v="39" dt="2025-06-24T04:54:05.14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F884512-595B-468E-9DBB-EC4654FD66D2}" type="doc">
      <dgm:prSet loTypeId="urn:microsoft.com/office/officeart/2005/8/layout/hierarchy1" loCatId="hierarchy" qsTypeId="urn:microsoft.com/office/officeart/2005/8/quickstyle/3d3" qsCatId="3D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0B0B7E83-B301-4AB2-B1D9-62CBEBBA0A05}">
      <dgm:prSet/>
      <dgm:spPr/>
      <dgm:t>
        <a:bodyPr/>
        <a:lstStyle/>
        <a:p>
          <a:r>
            <a:rPr lang="en-US" b="1" i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System Architecture</a:t>
          </a:r>
        </a:p>
      </dgm:t>
    </dgm:pt>
    <dgm:pt modelId="{A0CFC464-4BFD-479A-A452-9FD16E56AA72}" type="parTrans" cxnId="{87B46283-18A5-43FD-87D0-3B2AF60D06B6}">
      <dgm:prSet/>
      <dgm:spPr/>
      <dgm:t>
        <a:bodyPr/>
        <a:lstStyle/>
        <a:p>
          <a:endParaRPr lang="en-US"/>
        </a:p>
      </dgm:t>
    </dgm:pt>
    <dgm:pt modelId="{22EA6563-B4C4-42EB-AFBF-78D4AD0E3478}" type="sibTrans" cxnId="{87B46283-18A5-43FD-87D0-3B2AF60D06B6}">
      <dgm:prSet/>
      <dgm:spPr/>
      <dgm:t>
        <a:bodyPr/>
        <a:lstStyle/>
        <a:p>
          <a:endParaRPr lang="en-US"/>
        </a:p>
      </dgm:t>
    </dgm:pt>
    <dgm:pt modelId="{EA536600-0562-4E81-85B1-9555B084E023}">
      <dgm:prSet/>
      <dgm:spPr/>
      <dgm:t>
        <a:bodyPr/>
        <a:lstStyle/>
        <a:p>
          <a:r>
            <a: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User Input</a:t>
          </a:r>
          <a:r>
            <a:rPr lang="en-IN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Wingdings" panose="05000000000000000000" pitchFamily="2" charset="2"/>
            </a:rPr>
            <a:t></a:t>
          </a:r>
          <a:endParaRPr 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2A4717A-0939-4C45-AE8F-8EA2679B2A4D}" type="parTrans" cxnId="{2F313A34-D032-4E5A-86EE-AE28203370CD}">
      <dgm:prSet/>
      <dgm:spPr/>
      <dgm:t>
        <a:bodyPr/>
        <a:lstStyle/>
        <a:p>
          <a:endParaRPr lang="en-US"/>
        </a:p>
      </dgm:t>
    </dgm:pt>
    <dgm:pt modelId="{5672284E-9480-471A-87F5-D80FE6FE076E}" type="sibTrans" cxnId="{2F313A34-D032-4E5A-86EE-AE28203370CD}">
      <dgm:prSet/>
      <dgm:spPr/>
      <dgm:t>
        <a:bodyPr/>
        <a:lstStyle/>
        <a:p>
          <a:endParaRPr lang="en-US"/>
        </a:p>
      </dgm:t>
    </dgm:pt>
    <dgm:pt modelId="{80EC6D10-7737-4DCC-B2D8-EB14F2EE1048}">
      <dgm:prSet/>
      <dgm:spPr/>
      <dgm:t>
        <a:bodyPr/>
        <a:lstStyle/>
        <a:p>
          <a:r>
            <a:rPr lang="en-IN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Streamlit</a:t>
          </a:r>
          <a:r>
            <a:rPr lang="en-IN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</a:t>
          </a:r>
          <a:r>
            <a:rPr lang="en-IN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Wingdings" panose="05000000000000000000" pitchFamily="2" charset="2"/>
            </a:rPr>
            <a:t></a:t>
          </a:r>
          <a:endParaRPr 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7498DF76-F4EF-48A3-B7E0-A638ED0F9283}" type="parTrans" cxnId="{26A438A1-E265-4C36-938C-849A6E8E7532}">
      <dgm:prSet/>
      <dgm:spPr/>
      <dgm:t>
        <a:bodyPr/>
        <a:lstStyle/>
        <a:p>
          <a:endParaRPr lang="en-US"/>
        </a:p>
      </dgm:t>
    </dgm:pt>
    <dgm:pt modelId="{4F24D7D5-AD57-46C0-BC86-F6467DD62233}" type="sibTrans" cxnId="{26A438A1-E265-4C36-938C-849A6E8E7532}">
      <dgm:prSet/>
      <dgm:spPr/>
      <dgm:t>
        <a:bodyPr/>
        <a:lstStyle/>
        <a:p>
          <a:endParaRPr lang="en-US"/>
        </a:p>
      </dgm:t>
    </dgm:pt>
    <dgm:pt modelId="{F2FA557B-4DA8-4494-A92E-96169DC5DE4D}">
      <dgm:prSet/>
      <dgm:spPr/>
      <dgm:t>
        <a:bodyPr/>
        <a:lstStyle/>
        <a:p>
          <a:r>
            <a:rPr lang="en-IN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Prompt </a:t>
          </a:r>
          <a:r>
            <a:rPr lang="en-IN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Wingdings" panose="05000000000000000000" pitchFamily="2" charset="2"/>
            </a:rPr>
            <a:t></a:t>
          </a:r>
          <a:endParaRPr 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AD8CCFE-3DC4-4BCD-B2AB-747DFCC84D4C}" type="parTrans" cxnId="{CA79834E-EEEE-4B35-B501-8ED0EE828D03}">
      <dgm:prSet/>
      <dgm:spPr/>
      <dgm:t>
        <a:bodyPr/>
        <a:lstStyle/>
        <a:p>
          <a:endParaRPr lang="en-US"/>
        </a:p>
      </dgm:t>
    </dgm:pt>
    <dgm:pt modelId="{3AB11BA5-4021-4774-8B6A-4B05E4E23734}" type="sibTrans" cxnId="{CA79834E-EEEE-4B35-B501-8ED0EE828D03}">
      <dgm:prSet/>
      <dgm:spPr/>
      <dgm:t>
        <a:bodyPr/>
        <a:lstStyle/>
        <a:p>
          <a:endParaRPr lang="en-US"/>
        </a:p>
      </dgm:t>
    </dgm:pt>
    <dgm:pt modelId="{DBD2EBD9-4E07-4F77-993F-274DD32526F1}">
      <dgm:prSet/>
      <dgm:spPr/>
      <dgm:t>
        <a:bodyPr/>
        <a:lstStyle/>
        <a:p>
          <a:r>
            <a:rPr lang="en-IN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Hugging Face API</a:t>
          </a:r>
          <a:r>
            <a:rPr lang="en-IN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Wingdings" panose="05000000000000000000" pitchFamily="2" charset="2"/>
            </a:rPr>
            <a:t></a:t>
          </a:r>
          <a:endParaRPr 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6B130109-B558-419F-96DE-D8F2E06182CD}" type="parTrans" cxnId="{61C9ECFD-22B6-4BC8-AC68-289091F23464}">
      <dgm:prSet/>
      <dgm:spPr/>
      <dgm:t>
        <a:bodyPr/>
        <a:lstStyle/>
        <a:p>
          <a:endParaRPr lang="en-US"/>
        </a:p>
      </dgm:t>
    </dgm:pt>
    <dgm:pt modelId="{7CB68DC8-FD65-48CC-9C40-9C0316F00FB4}" type="sibTrans" cxnId="{61C9ECFD-22B6-4BC8-AC68-289091F23464}">
      <dgm:prSet/>
      <dgm:spPr/>
      <dgm:t>
        <a:bodyPr/>
        <a:lstStyle/>
        <a:p>
          <a:endParaRPr lang="en-US"/>
        </a:p>
      </dgm:t>
    </dgm:pt>
    <dgm:pt modelId="{A3A7994F-6DEA-4E6F-A3CA-A3967E1F346C}">
      <dgm:prSet/>
      <dgm:spPr/>
      <dgm:t>
        <a:bodyPr/>
        <a:lstStyle/>
        <a:p>
          <a:r>
            <a:rPr lang="en-IN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IBM Granite</a:t>
          </a:r>
          <a:r>
            <a:rPr lang="en-IN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Wingdings" panose="05000000000000000000" pitchFamily="2" charset="2"/>
            </a:rPr>
            <a:t></a:t>
          </a:r>
          <a:endParaRPr 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63B7D3EF-9F9F-4E27-94FD-78BF5032D9DE}" type="parTrans" cxnId="{A4834806-956E-4A34-A061-FF6774ACE80E}">
      <dgm:prSet/>
      <dgm:spPr/>
      <dgm:t>
        <a:bodyPr/>
        <a:lstStyle/>
        <a:p>
          <a:endParaRPr lang="en-US"/>
        </a:p>
      </dgm:t>
    </dgm:pt>
    <dgm:pt modelId="{0EE4907E-57ED-436F-B933-A84A4B72B865}" type="sibTrans" cxnId="{A4834806-956E-4A34-A061-FF6774ACE80E}">
      <dgm:prSet/>
      <dgm:spPr/>
      <dgm:t>
        <a:bodyPr/>
        <a:lstStyle/>
        <a:p>
          <a:endParaRPr lang="en-US"/>
        </a:p>
      </dgm:t>
    </dgm:pt>
    <dgm:pt modelId="{34C09152-AFCA-4C53-B698-39E56459D53F}">
      <dgm:prSet/>
      <dgm:spPr/>
      <dgm:t>
        <a:bodyPr/>
        <a:lstStyle/>
        <a:p>
          <a:r>
            <a:rPr lang="en-IN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Output Display</a:t>
          </a:r>
          <a:r>
            <a:rPr lang="en-IN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Wingdings" panose="05000000000000000000" pitchFamily="2" charset="2"/>
            </a:rPr>
            <a:t></a:t>
          </a:r>
          <a:endParaRPr 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D31B34FB-9B53-4256-9580-D6CDE4CDBA1C}" type="parTrans" cxnId="{B2F2D270-41FF-4A7C-95BC-8CFE278A7648}">
      <dgm:prSet/>
      <dgm:spPr/>
      <dgm:t>
        <a:bodyPr/>
        <a:lstStyle/>
        <a:p>
          <a:endParaRPr lang="en-US"/>
        </a:p>
      </dgm:t>
    </dgm:pt>
    <dgm:pt modelId="{9A6480E3-F0FC-4B0D-A9AB-2AE94B269BB7}" type="sibTrans" cxnId="{B2F2D270-41FF-4A7C-95BC-8CFE278A7648}">
      <dgm:prSet/>
      <dgm:spPr/>
      <dgm:t>
        <a:bodyPr/>
        <a:lstStyle/>
        <a:p>
          <a:endParaRPr lang="en-US"/>
        </a:p>
      </dgm:t>
    </dgm:pt>
    <dgm:pt modelId="{43B00206-A95C-4A4D-854D-8AB5AAE9A169}" type="pres">
      <dgm:prSet presAssocID="{EF884512-595B-468E-9DBB-EC4654FD66D2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241025E3-3FCD-42D0-B9D6-7C96BDEE7198}" type="pres">
      <dgm:prSet presAssocID="{0B0B7E83-B301-4AB2-B1D9-62CBEBBA0A05}" presName="hierRoot1" presStyleCnt="0"/>
      <dgm:spPr/>
    </dgm:pt>
    <dgm:pt modelId="{37C48908-4B05-44DB-9364-315AC7F4183A}" type="pres">
      <dgm:prSet presAssocID="{0B0B7E83-B301-4AB2-B1D9-62CBEBBA0A05}" presName="composite" presStyleCnt="0"/>
      <dgm:spPr/>
    </dgm:pt>
    <dgm:pt modelId="{722ED0F1-A34E-45D2-A17A-5AFDD1E9E3BF}" type="pres">
      <dgm:prSet presAssocID="{0B0B7E83-B301-4AB2-B1D9-62CBEBBA0A05}" presName="background" presStyleLbl="node0" presStyleIdx="0" presStyleCnt="1"/>
      <dgm:spPr/>
    </dgm:pt>
    <dgm:pt modelId="{2C17E4C6-76B3-4384-8A3F-E9218CBB4233}" type="pres">
      <dgm:prSet presAssocID="{0B0B7E83-B301-4AB2-B1D9-62CBEBBA0A05}" presName="text" presStyleLbl="fgAcc0" presStyleIdx="0" presStyleCnt="1">
        <dgm:presLayoutVars>
          <dgm:chPref val="3"/>
        </dgm:presLayoutVars>
      </dgm:prSet>
      <dgm:spPr/>
    </dgm:pt>
    <dgm:pt modelId="{263611EC-B0DF-48BE-B75D-E12962E75984}" type="pres">
      <dgm:prSet presAssocID="{0B0B7E83-B301-4AB2-B1D9-62CBEBBA0A05}" presName="hierChild2" presStyleCnt="0"/>
      <dgm:spPr/>
    </dgm:pt>
    <dgm:pt modelId="{35FB1464-A804-4054-9447-56F44A07ABD9}" type="pres">
      <dgm:prSet presAssocID="{E2A4717A-0939-4C45-AE8F-8EA2679B2A4D}" presName="Name10" presStyleLbl="parChTrans1D2" presStyleIdx="0" presStyleCnt="6"/>
      <dgm:spPr/>
    </dgm:pt>
    <dgm:pt modelId="{E2F58212-15C3-43B8-BA98-3E5831542632}" type="pres">
      <dgm:prSet presAssocID="{EA536600-0562-4E81-85B1-9555B084E023}" presName="hierRoot2" presStyleCnt="0"/>
      <dgm:spPr/>
    </dgm:pt>
    <dgm:pt modelId="{0D1EDA58-77BC-4EC2-8851-0EA93E7F2FF2}" type="pres">
      <dgm:prSet presAssocID="{EA536600-0562-4E81-85B1-9555B084E023}" presName="composite2" presStyleCnt="0"/>
      <dgm:spPr/>
    </dgm:pt>
    <dgm:pt modelId="{9E86EC3C-6D46-45C0-8503-F13FED6294BF}" type="pres">
      <dgm:prSet presAssocID="{EA536600-0562-4E81-85B1-9555B084E023}" presName="background2" presStyleLbl="node2" presStyleIdx="0" presStyleCnt="6"/>
      <dgm:spPr/>
    </dgm:pt>
    <dgm:pt modelId="{277A9D98-7CB6-4FDF-9702-B2BF26DAC6EA}" type="pres">
      <dgm:prSet presAssocID="{EA536600-0562-4E81-85B1-9555B084E023}" presName="text2" presStyleLbl="fgAcc2" presStyleIdx="0" presStyleCnt="6">
        <dgm:presLayoutVars>
          <dgm:chPref val="3"/>
        </dgm:presLayoutVars>
      </dgm:prSet>
      <dgm:spPr/>
    </dgm:pt>
    <dgm:pt modelId="{ADACE5B7-516F-4244-B63B-AE52114AD5C1}" type="pres">
      <dgm:prSet presAssocID="{EA536600-0562-4E81-85B1-9555B084E023}" presName="hierChild3" presStyleCnt="0"/>
      <dgm:spPr/>
    </dgm:pt>
    <dgm:pt modelId="{F666A6D3-57E0-4F0D-899B-9CE01BA40056}" type="pres">
      <dgm:prSet presAssocID="{7498DF76-F4EF-48A3-B7E0-A638ED0F9283}" presName="Name10" presStyleLbl="parChTrans1D2" presStyleIdx="1" presStyleCnt="6"/>
      <dgm:spPr/>
    </dgm:pt>
    <dgm:pt modelId="{B536D637-F907-4D53-9ABC-C9F301EE8FBD}" type="pres">
      <dgm:prSet presAssocID="{80EC6D10-7737-4DCC-B2D8-EB14F2EE1048}" presName="hierRoot2" presStyleCnt="0"/>
      <dgm:spPr/>
    </dgm:pt>
    <dgm:pt modelId="{A79D0DFB-2C35-4B3E-BC9A-1D44D5560ABF}" type="pres">
      <dgm:prSet presAssocID="{80EC6D10-7737-4DCC-B2D8-EB14F2EE1048}" presName="composite2" presStyleCnt="0"/>
      <dgm:spPr/>
    </dgm:pt>
    <dgm:pt modelId="{F307143E-D6DF-4D8B-ABA2-D806EA1C9A05}" type="pres">
      <dgm:prSet presAssocID="{80EC6D10-7737-4DCC-B2D8-EB14F2EE1048}" presName="background2" presStyleLbl="node2" presStyleIdx="1" presStyleCnt="6"/>
      <dgm:spPr/>
    </dgm:pt>
    <dgm:pt modelId="{1BF30E1B-CBF2-496A-90B4-AD82D1DFB857}" type="pres">
      <dgm:prSet presAssocID="{80EC6D10-7737-4DCC-B2D8-EB14F2EE1048}" presName="text2" presStyleLbl="fgAcc2" presStyleIdx="1" presStyleCnt="6">
        <dgm:presLayoutVars>
          <dgm:chPref val="3"/>
        </dgm:presLayoutVars>
      </dgm:prSet>
      <dgm:spPr/>
    </dgm:pt>
    <dgm:pt modelId="{AA89D2EC-A575-4DBF-8D93-635C41F3A93F}" type="pres">
      <dgm:prSet presAssocID="{80EC6D10-7737-4DCC-B2D8-EB14F2EE1048}" presName="hierChild3" presStyleCnt="0"/>
      <dgm:spPr/>
    </dgm:pt>
    <dgm:pt modelId="{E958E9B1-A936-4206-9EE7-A6EAA8D8ED97}" type="pres">
      <dgm:prSet presAssocID="{EAD8CCFE-3DC4-4BCD-B2AB-747DFCC84D4C}" presName="Name10" presStyleLbl="parChTrans1D2" presStyleIdx="2" presStyleCnt="6"/>
      <dgm:spPr/>
    </dgm:pt>
    <dgm:pt modelId="{E458E53B-5880-4BE5-914D-2321C18F0992}" type="pres">
      <dgm:prSet presAssocID="{F2FA557B-4DA8-4494-A92E-96169DC5DE4D}" presName="hierRoot2" presStyleCnt="0"/>
      <dgm:spPr/>
    </dgm:pt>
    <dgm:pt modelId="{3C2A69AA-8A47-4426-8EFA-6FF4346584FE}" type="pres">
      <dgm:prSet presAssocID="{F2FA557B-4DA8-4494-A92E-96169DC5DE4D}" presName="composite2" presStyleCnt="0"/>
      <dgm:spPr/>
    </dgm:pt>
    <dgm:pt modelId="{518A18DF-5F0B-4465-A138-E92C22A24873}" type="pres">
      <dgm:prSet presAssocID="{F2FA557B-4DA8-4494-A92E-96169DC5DE4D}" presName="background2" presStyleLbl="node2" presStyleIdx="2" presStyleCnt="6"/>
      <dgm:spPr/>
    </dgm:pt>
    <dgm:pt modelId="{8A5F37B5-FD37-4C30-AC52-3A7DE0D07157}" type="pres">
      <dgm:prSet presAssocID="{F2FA557B-4DA8-4494-A92E-96169DC5DE4D}" presName="text2" presStyleLbl="fgAcc2" presStyleIdx="2" presStyleCnt="6">
        <dgm:presLayoutVars>
          <dgm:chPref val="3"/>
        </dgm:presLayoutVars>
      </dgm:prSet>
      <dgm:spPr/>
    </dgm:pt>
    <dgm:pt modelId="{11040BCF-F123-4FB9-B165-D00EC29A93AA}" type="pres">
      <dgm:prSet presAssocID="{F2FA557B-4DA8-4494-A92E-96169DC5DE4D}" presName="hierChild3" presStyleCnt="0"/>
      <dgm:spPr/>
    </dgm:pt>
    <dgm:pt modelId="{C455C416-D2AE-4DE6-B047-ADC9FB5599D0}" type="pres">
      <dgm:prSet presAssocID="{6B130109-B558-419F-96DE-D8F2E06182CD}" presName="Name10" presStyleLbl="parChTrans1D2" presStyleIdx="3" presStyleCnt="6"/>
      <dgm:spPr/>
    </dgm:pt>
    <dgm:pt modelId="{7FAFB81B-4007-49C0-9908-9B4C44E9D823}" type="pres">
      <dgm:prSet presAssocID="{DBD2EBD9-4E07-4F77-993F-274DD32526F1}" presName="hierRoot2" presStyleCnt="0"/>
      <dgm:spPr/>
    </dgm:pt>
    <dgm:pt modelId="{252C5D42-F2D4-45F6-8022-7380B30D3AC1}" type="pres">
      <dgm:prSet presAssocID="{DBD2EBD9-4E07-4F77-993F-274DD32526F1}" presName="composite2" presStyleCnt="0"/>
      <dgm:spPr/>
    </dgm:pt>
    <dgm:pt modelId="{438E18A5-ED79-43C3-BDFE-3FAAAE4D76B6}" type="pres">
      <dgm:prSet presAssocID="{DBD2EBD9-4E07-4F77-993F-274DD32526F1}" presName="background2" presStyleLbl="node2" presStyleIdx="3" presStyleCnt="6"/>
      <dgm:spPr/>
    </dgm:pt>
    <dgm:pt modelId="{98DF5C10-C002-429E-A394-963F802B642A}" type="pres">
      <dgm:prSet presAssocID="{DBD2EBD9-4E07-4F77-993F-274DD32526F1}" presName="text2" presStyleLbl="fgAcc2" presStyleIdx="3" presStyleCnt="6">
        <dgm:presLayoutVars>
          <dgm:chPref val="3"/>
        </dgm:presLayoutVars>
      </dgm:prSet>
      <dgm:spPr/>
    </dgm:pt>
    <dgm:pt modelId="{F0A976A6-857C-4649-883D-6B80C29F33D8}" type="pres">
      <dgm:prSet presAssocID="{DBD2EBD9-4E07-4F77-993F-274DD32526F1}" presName="hierChild3" presStyleCnt="0"/>
      <dgm:spPr/>
    </dgm:pt>
    <dgm:pt modelId="{F456FCCD-F3F4-456F-A9D2-224BD0D3D1CE}" type="pres">
      <dgm:prSet presAssocID="{63B7D3EF-9F9F-4E27-94FD-78BF5032D9DE}" presName="Name10" presStyleLbl="parChTrans1D2" presStyleIdx="4" presStyleCnt="6"/>
      <dgm:spPr/>
    </dgm:pt>
    <dgm:pt modelId="{F604EB61-5C4C-4CE2-8129-9B50526A0930}" type="pres">
      <dgm:prSet presAssocID="{A3A7994F-6DEA-4E6F-A3CA-A3967E1F346C}" presName="hierRoot2" presStyleCnt="0"/>
      <dgm:spPr/>
    </dgm:pt>
    <dgm:pt modelId="{2B392DB8-1189-464B-8BF5-D7381693A3C9}" type="pres">
      <dgm:prSet presAssocID="{A3A7994F-6DEA-4E6F-A3CA-A3967E1F346C}" presName="composite2" presStyleCnt="0"/>
      <dgm:spPr/>
    </dgm:pt>
    <dgm:pt modelId="{0AC6EEB9-CEE7-47DB-8F5A-BC2A777184B6}" type="pres">
      <dgm:prSet presAssocID="{A3A7994F-6DEA-4E6F-A3CA-A3967E1F346C}" presName="background2" presStyleLbl="node2" presStyleIdx="4" presStyleCnt="6"/>
      <dgm:spPr/>
    </dgm:pt>
    <dgm:pt modelId="{40498D0F-39C8-454B-8C55-62591A7E3C87}" type="pres">
      <dgm:prSet presAssocID="{A3A7994F-6DEA-4E6F-A3CA-A3967E1F346C}" presName="text2" presStyleLbl="fgAcc2" presStyleIdx="4" presStyleCnt="6">
        <dgm:presLayoutVars>
          <dgm:chPref val="3"/>
        </dgm:presLayoutVars>
      </dgm:prSet>
      <dgm:spPr/>
    </dgm:pt>
    <dgm:pt modelId="{1150557F-76A4-4A60-8B88-E12A55E60624}" type="pres">
      <dgm:prSet presAssocID="{A3A7994F-6DEA-4E6F-A3CA-A3967E1F346C}" presName="hierChild3" presStyleCnt="0"/>
      <dgm:spPr/>
    </dgm:pt>
    <dgm:pt modelId="{84CEC1D0-538C-4E0D-AD1B-353D6A0EE840}" type="pres">
      <dgm:prSet presAssocID="{D31B34FB-9B53-4256-9580-D6CDE4CDBA1C}" presName="Name10" presStyleLbl="parChTrans1D2" presStyleIdx="5" presStyleCnt="6"/>
      <dgm:spPr/>
    </dgm:pt>
    <dgm:pt modelId="{E22EB956-14AA-4128-9A87-1DCE51398AE9}" type="pres">
      <dgm:prSet presAssocID="{34C09152-AFCA-4C53-B698-39E56459D53F}" presName="hierRoot2" presStyleCnt="0"/>
      <dgm:spPr/>
    </dgm:pt>
    <dgm:pt modelId="{9D526F16-0CF6-44F1-B94F-EA5BB6262BE0}" type="pres">
      <dgm:prSet presAssocID="{34C09152-AFCA-4C53-B698-39E56459D53F}" presName="composite2" presStyleCnt="0"/>
      <dgm:spPr/>
    </dgm:pt>
    <dgm:pt modelId="{68308516-BF60-42C8-8B0C-7EBE1F2E771F}" type="pres">
      <dgm:prSet presAssocID="{34C09152-AFCA-4C53-B698-39E56459D53F}" presName="background2" presStyleLbl="node2" presStyleIdx="5" presStyleCnt="6"/>
      <dgm:spPr/>
    </dgm:pt>
    <dgm:pt modelId="{022C7075-E736-4EA8-B2FE-FD71585C1573}" type="pres">
      <dgm:prSet presAssocID="{34C09152-AFCA-4C53-B698-39E56459D53F}" presName="text2" presStyleLbl="fgAcc2" presStyleIdx="5" presStyleCnt="6">
        <dgm:presLayoutVars>
          <dgm:chPref val="3"/>
        </dgm:presLayoutVars>
      </dgm:prSet>
      <dgm:spPr/>
    </dgm:pt>
    <dgm:pt modelId="{B9D40E59-1979-4845-9530-7A45B1ED98DE}" type="pres">
      <dgm:prSet presAssocID="{34C09152-AFCA-4C53-B698-39E56459D53F}" presName="hierChild3" presStyleCnt="0"/>
      <dgm:spPr/>
    </dgm:pt>
  </dgm:ptLst>
  <dgm:cxnLst>
    <dgm:cxn modelId="{A4834806-956E-4A34-A061-FF6774ACE80E}" srcId="{0B0B7E83-B301-4AB2-B1D9-62CBEBBA0A05}" destId="{A3A7994F-6DEA-4E6F-A3CA-A3967E1F346C}" srcOrd="4" destOrd="0" parTransId="{63B7D3EF-9F9F-4E27-94FD-78BF5032D9DE}" sibTransId="{0EE4907E-57ED-436F-B933-A84A4B72B865}"/>
    <dgm:cxn modelId="{B6A08920-05A1-45A1-AFBF-EC9B2F9BF04F}" type="presOf" srcId="{EF884512-595B-468E-9DBB-EC4654FD66D2}" destId="{43B00206-A95C-4A4D-854D-8AB5AAE9A169}" srcOrd="0" destOrd="0" presId="urn:microsoft.com/office/officeart/2005/8/layout/hierarchy1"/>
    <dgm:cxn modelId="{B32B882E-A2BE-4918-AF0D-BB51728B381D}" type="presOf" srcId="{80EC6D10-7737-4DCC-B2D8-EB14F2EE1048}" destId="{1BF30E1B-CBF2-496A-90B4-AD82D1DFB857}" srcOrd="0" destOrd="0" presId="urn:microsoft.com/office/officeart/2005/8/layout/hierarchy1"/>
    <dgm:cxn modelId="{2F313A34-D032-4E5A-86EE-AE28203370CD}" srcId="{0B0B7E83-B301-4AB2-B1D9-62CBEBBA0A05}" destId="{EA536600-0562-4E81-85B1-9555B084E023}" srcOrd="0" destOrd="0" parTransId="{E2A4717A-0939-4C45-AE8F-8EA2679B2A4D}" sibTransId="{5672284E-9480-471A-87F5-D80FE6FE076E}"/>
    <dgm:cxn modelId="{CEC58447-C38D-41EF-BA42-C224904BA9C5}" type="presOf" srcId="{A3A7994F-6DEA-4E6F-A3CA-A3967E1F346C}" destId="{40498D0F-39C8-454B-8C55-62591A7E3C87}" srcOrd="0" destOrd="0" presId="urn:microsoft.com/office/officeart/2005/8/layout/hierarchy1"/>
    <dgm:cxn modelId="{CA79834E-EEEE-4B35-B501-8ED0EE828D03}" srcId="{0B0B7E83-B301-4AB2-B1D9-62CBEBBA0A05}" destId="{F2FA557B-4DA8-4494-A92E-96169DC5DE4D}" srcOrd="2" destOrd="0" parTransId="{EAD8CCFE-3DC4-4BCD-B2AB-747DFCC84D4C}" sibTransId="{3AB11BA5-4021-4774-8B6A-4B05E4E23734}"/>
    <dgm:cxn modelId="{9EADAA6F-5938-4D0E-96BA-F7F3CE64E6E6}" type="presOf" srcId="{0B0B7E83-B301-4AB2-B1D9-62CBEBBA0A05}" destId="{2C17E4C6-76B3-4384-8A3F-E9218CBB4233}" srcOrd="0" destOrd="0" presId="urn:microsoft.com/office/officeart/2005/8/layout/hierarchy1"/>
    <dgm:cxn modelId="{B2F2D270-41FF-4A7C-95BC-8CFE278A7648}" srcId="{0B0B7E83-B301-4AB2-B1D9-62CBEBBA0A05}" destId="{34C09152-AFCA-4C53-B698-39E56459D53F}" srcOrd="5" destOrd="0" parTransId="{D31B34FB-9B53-4256-9580-D6CDE4CDBA1C}" sibTransId="{9A6480E3-F0FC-4B0D-A9AB-2AE94B269BB7}"/>
    <dgm:cxn modelId="{87B46283-18A5-43FD-87D0-3B2AF60D06B6}" srcId="{EF884512-595B-468E-9DBB-EC4654FD66D2}" destId="{0B0B7E83-B301-4AB2-B1D9-62CBEBBA0A05}" srcOrd="0" destOrd="0" parTransId="{A0CFC464-4BFD-479A-A452-9FD16E56AA72}" sibTransId="{22EA6563-B4C4-42EB-AFBF-78D4AD0E3478}"/>
    <dgm:cxn modelId="{F27E838E-1B0B-4930-BD09-CA7755D233F3}" type="presOf" srcId="{7498DF76-F4EF-48A3-B7E0-A638ED0F9283}" destId="{F666A6D3-57E0-4F0D-899B-9CE01BA40056}" srcOrd="0" destOrd="0" presId="urn:microsoft.com/office/officeart/2005/8/layout/hierarchy1"/>
    <dgm:cxn modelId="{EA7C6D95-05B9-438E-A428-A86A797B70C8}" type="presOf" srcId="{6B130109-B558-419F-96DE-D8F2E06182CD}" destId="{C455C416-D2AE-4DE6-B047-ADC9FB5599D0}" srcOrd="0" destOrd="0" presId="urn:microsoft.com/office/officeart/2005/8/layout/hierarchy1"/>
    <dgm:cxn modelId="{70C9EC99-2815-4FB8-9DD6-23D2F01578D1}" type="presOf" srcId="{E2A4717A-0939-4C45-AE8F-8EA2679B2A4D}" destId="{35FB1464-A804-4054-9447-56F44A07ABD9}" srcOrd="0" destOrd="0" presId="urn:microsoft.com/office/officeart/2005/8/layout/hierarchy1"/>
    <dgm:cxn modelId="{E1EEAB9B-9DCF-448A-8320-2087C875B8FF}" type="presOf" srcId="{DBD2EBD9-4E07-4F77-993F-274DD32526F1}" destId="{98DF5C10-C002-429E-A394-963F802B642A}" srcOrd="0" destOrd="0" presId="urn:microsoft.com/office/officeart/2005/8/layout/hierarchy1"/>
    <dgm:cxn modelId="{26A438A1-E265-4C36-938C-849A6E8E7532}" srcId="{0B0B7E83-B301-4AB2-B1D9-62CBEBBA0A05}" destId="{80EC6D10-7737-4DCC-B2D8-EB14F2EE1048}" srcOrd="1" destOrd="0" parTransId="{7498DF76-F4EF-48A3-B7E0-A638ED0F9283}" sibTransId="{4F24D7D5-AD57-46C0-BC86-F6467DD62233}"/>
    <dgm:cxn modelId="{E5EF3EA8-950B-4D2D-BA6C-5C93F0A0D634}" type="presOf" srcId="{63B7D3EF-9F9F-4E27-94FD-78BF5032D9DE}" destId="{F456FCCD-F3F4-456F-A9D2-224BD0D3D1CE}" srcOrd="0" destOrd="0" presId="urn:microsoft.com/office/officeart/2005/8/layout/hierarchy1"/>
    <dgm:cxn modelId="{9361AAAB-3897-414C-BE53-4C48A5F70FE9}" type="presOf" srcId="{EAD8CCFE-3DC4-4BCD-B2AB-747DFCC84D4C}" destId="{E958E9B1-A936-4206-9EE7-A6EAA8D8ED97}" srcOrd="0" destOrd="0" presId="urn:microsoft.com/office/officeart/2005/8/layout/hierarchy1"/>
    <dgm:cxn modelId="{0DF5B0C5-693D-467D-8717-EFCB3E0D16CA}" type="presOf" srcId="{F2FA557B-4DA8-4494-A92E-96169DC5DE4D}" destId="{8A5F37B5-FD37-4C30-AC52-3A7DE0D07157}" srcOrd="0" destOrd="0" presId="urn:microsoft.com/office/officeart/2005/8/layout/hierarchy1"/>
    <dgm:cxn modelId="{60A934C8-D8FF-405D-94CD-03A6DE2D1FBD}" type="presOf" srcId="{EA536600-0562-4E81-85B1-9555B084E023}" destId="{277A9D98-7CB6-4FDF-9702-B2BF26DAC6EA}" srcOrd="0" destOrd="0" presId="urn:microsoft.com/office/officeart/2005/8/layout/hierarchy1"/>
    <dgm:cxn modelId="{4C0EBCEE-0D37-4DCF-96AC-642B9244BD9D}" type="presOf" srcId="{34C09152-AFCA-4C53-B698-39E56459D53F}" destId="{022C7075-E736-4EA8-B2FE-FD71585C1573}" srcOrd="0" destOrd="0" presId="urn:microsoft.com/office/officeart/2005/8/layout/hierarchy1"/>
    <dgm:cxn modelId="{D75D21F0-1B2B-41B4-AD68-6103A0BC44EE}" type="presOf" srcId="{D31B34FB-9B53-4256-9580-D6CDE4CDBA1C}" destId="{84CEC1D0-538C-4E0D-AD1B-353D6A0EE840}" srcOrd="0" destOrd="0" presId="urn:microsoft.com/office/officeart/2005/8/layout/hierarchy1"/>
    <dgm:cxn modelId="{61C9ECFD-22B6-4BC8-AC68-289091F23464}" srcId="{0B0B7E83-B301-4AB2-B1D9-62CBEBBA0A05}" destId="{DBD2EBD9-4E07-4F77-993F-274DD32526F1}" srcOrd="3" destOrd="0" parTransId="{6B130109-B558-419F-96DE-D8F2E06182CD}" sibTransId="{7CB68DC8-FD65-48CC-9C40-9C0316F00FB4}"/>
    <dgm:cxn modelId="{38713822-FED5-4ACD-BCF3-3214864A4862}" type="presParOf" srcId="{43B00206-A95C-4A4D-854D-8AB5AAE9A169}" destId="{241025E3-3FCD-42D0-B9D6-7C96BDEE7198}" srcOrd="0" destOrd="0" presId="urn:microsoft.com/office/officeart/2005/8/layout/hierarchy1"/>
    <dgm:cxn modelId="{A05115B3-C7FD-4305-9AC5-B485F5A663BF}" type="presParOf" srcId="{241025E3-3FCD-42D0-B9D6-7C96BDEE7198}" destId="{37C48908-4B05-44DB-9364-315AC7F4183A}" srcOrd="0" destOrd="0" presId="urn:microsoft.com/office/officeart/2005/8/layout/hierarchy1"/>
    <dgm:cxn modelId="{9C1C3B94-7BCF-4F96-8907-31EBBD3B24C9}" type="presParOf" srcId="{37C48908-4B05-44DB-9364-315AC7F4183A}" destId="{722ED0F1-A34E-45D2-A17A-5AFDD1E9E3BF}" srcOrd="0" destOrd="0" presId="urn:microsoft.com/office/officeart/2005/8/layout/hierarchy1"/>
    <dgm:cxn modelId="{CFD788B3-9029-4BFA-B44E-74686FA06060}" type="presParOf" srcId="{37C48908-4B05-44DB-9364-315AC7F4183A}" destId="{2C17E4C6-76B3-4384-8A3F-E9218CBB4233}" srcOrd="1" destOrd="0" presId="urn:microsoft.com/office/officeart/2005/8/layout/hierarchy1"/>
    <dgm:cxn modelId="{398296BA-945C-4C9D-B684-94EFE8A79857}" type="presParOf" srcId="{241025E3-3FCD-42D0-B9D6-7C96BDEE7198}" destId="{263611EC-B0DF-48BE-B75D-E12962E75984}" srcOrd="1" destOrd="0" presId="urn:microsoft.com/office/officeart/2005/8/layout/hierarchy1"/>
    <dgm:cxn modelId="{9647AD35-D6E4-4D7A-B498-A64E7E2214FD}" type="presParOf" srcId="{263611EC-B0DF-48BE-B75D-E12962E75984}" destId="{35FB1464-A804-4054-9447-56F44A07ABD9}" srcOrd="0" destOrd="0" presId="urn:microsoft.com/office/officeart/2005/8/layout/hierarchy1"/>
    <dgm:cxn modelId="{C2065772-88C7-4464-9975-907944E31E1A}" type="presParOf" srcId="{263611EC-B0DF-48BE-B75D-E12962E75984}" destId="{E2F58212-15C3-43B8-BA98-3E5831542632}" srcOrd="1" destOrd="0" presId="urn:microsoft.com/office/officeart/2005/8/layout/hierarchy1"/>
    <dgm:cxn modelId="{5A73AA62-A966-42E2-A151-3E122016D6A7}" type="presParOf" srcId="{E2F58212-15C3-43B8-BA98-3E5831542632}" destId="{0D1EDA58-77BC-4EC2-8851-0EA93E7F2FF2}" srcOrd="0" destOrd="0" presId="urn:microsoft.com/office/officeart/2005/8/layout/hierarchy1"/>
    <dgm:cxn modelId="{1C47A419-8231-4165-9EED-C0BFC21ADC9F}" type="presParOf" srcId="{0D1EDA58-77BC-4EC2-8851-0EA93E7F2FF2}" destId="{9E86EC3C-6D46-45C0-8503-F13FED6294BF}" srcOrd="0" destOrd="0" presId="urn:microsoft.com/office/officeart/2005/8/layout/hierarchy1"/>
    <dgm:cxn modelId="{CFABA7BA-C192-4C68-939B-5736E077106B}" type="presParOf" srcId="{0D1EDA58-77BC-4EC2-8851-0EA93E7F2FF2}" destId="{277A9D98-7CB6-4FDF-9702-B2BF26DAC6EA}" srcOrd="1" destOrd="0" presId="urn:microsoft.com/office/officeart/2005/8/layout/hierarchy1"/>
    <dgm:cxn modelId="{2ECCD94D-CD54-4F64-8784-514BAC46A39D}" type="presParOf" srcId="{E2F58212-15C3-43B8-BA98-3E5831542632}" destId="{ADACE5B7-516F-4244-B63B-AE52114AD5C1}" srcOrd="1" destOrd="0" presId="urn:microsoft.com/office/officeart/2005/8/layout/hierarchy1"/>
    <dgm:cxn modelId="{C1D02655-DD4B-443D-A321-D79E51C2D148}" type="presParOf" srcId="{263611EC-B0DF-48BE-B75D-E12962E75984}" destId="{F666A6D3-57E0-4F0D-899B-9CE01BA40056}" srcOrd="2" destOrd="0" presId="urn:microsoft.com/office/officeart/2005/8/layout/hierarchy1"/>
    <dgm:cxn modelId="{1BB9F402-BD10-49AC-916F-30BDD8FD912B}" type="presParOf" srcId="{263611EC-B0DF-48BE-B75D-E12962E75984}" destId="{B536D637-F907-4D53-9ABC-C9F301EE8FBD}" srcOrd="3" destOrd="0" presId="urn:microsoft.com/office/officeart/2005/8/layout/hierarchy1"/>
    <dgm:cxn modelId="{607FE40B-8937-44EE-B5F1-FF72215D4EB3}" type="presParOf" srcId="{B536D637-F907-4D53-9ABC-C9F301EE8FBD}" destId="{A79D0DFB-2C35-4B3E-BC9A-1D44D5560ABF}" srcOrd="0" destOrd="0" presId="urn:microsoft.com/office/officeart/2005/8/layout/hierarchy1"/>
    <dgm:cxn modelId="{CA5EEB45-775E-48BC-BD17-098033F32CA3}" type="presParOf" srcId="{A79D0DFB-2C35-4B3E-BC9A-1D44D5560ABF}" destId="{F307143E-D6DF-4D8B-ABA2-D806EA1C9A05}" srcOrd="0" destOrd="0" presId="urn:microsoft.com/office/officeart/2005/8/layout/hierarchy1"/>
    <dgm:cxn modelId="{1AC29CF3-FCF4-4B51-896E-6D06FFEA9253}" type="presParOf" srcId="{A79D0DFB-2C35-4B3E-BC9A-1D44D5560ABF}" destId="{1BF30E1B-CBF2-496A-90B4-AD82D1DFB857}" srcOrd="1" destOrd="0" presId="urn:microsoft.com/office/officeart/2005/8/layout/hierarchy1"/>
    <dgm:cxn modelId="{D139FB9C-3453-42C0-88C6-B575FCC38690}" type="presParOf" srcId="{B536D637-F907-4D53-9ABC-C9F301EE8FBD}" destId="{AA89D2EC-A575-4DBF-8D93-635C41F3A93F}" srcOrd="1" destOrd="0" presId="urn:microsoft.com/office/officeart/2005/8/layout/hierarchy1"/>
    <dgm:cxn modelId="{342545F0-9875-45B8-9574-C8AD0FBC26A8}" type="presParOf" srcId="{263611EC-B0DF-48BE-B75D-E12962E75984}" destId="{E958E9B1-A936-4206-9EE7-A6EAA8D8ED97}" srcOrd="4" destOrd="0" presId="urn:microsoft.com/office/officeart/2005/8/layout/hierarchy1"/>
    <dgm:cxn modelId="{980BF671-69E9-4AF2-BFC9-441B4FADE6F3}" type="presParOf" srcId="{263611EC-B0DF-48BE-B75D-E12962E75984}" destId="{E458E53B-5880-4BE5-914D-2321C18F0992}" srcOrd="5" destOrd="0" presId="urn:microsoft.com/office/officeart/2005/8/layout/hierarchy1"/>
    <dgm:cxn modelId="{285268DC-4281-4A3A-AB39-A89711DC7EDD}" type="presParOf" srcId="{E458E53B-5880-4BE5-914D-2321C18F0992}" destId="{3C2A69AA-8A47-4426-8EFA-6FF4346584FE}" srcOrd="0" destOrd="0" presId="urn:microsoft.com/office/officeart/2005/8/layout/hierarchy1"/>
    <dgm:cxn modelId="{1C7C7DE4-7D1E-4D21-AA0F-3C11569BE9A5}" type="presParOf" srcId="{3C2A69AA-8A47-4426-8EFA-6FF4346584FE}" destId="{518A18DF-5F0B-4465-A138-E92C22A24873}" srcOrd="0" destOrd="0" presId="urn:microsoft.com/office/officeart/2005/8/layout/hierarchy1"/>
    <dgm:cxn modelId="{A4144CD2-043F-4144-B332-22FF79FED4F4}" type="presParOf" srcId="{3C2A69AA-8A47-4426-8EFA-6FF4346584FE}" destId="{8A5F37B5-FD37-4C30-AC52-3A7DE0D07157}" srcOrd="1" destOrd="0" presId="urn:microsoft.com/office/officeart/2005/8/layout/hierarchy1"/>
    <dgm:cxn modelId="{7BBDF2E1-2E8D-4399-BAD9-C56639D0302E}" type="presParOf" srcId="{E458E53B-5880-4BE5-914D-2321C18F0992}" destId="{11040BCF-F123-4FB9-B165-D00EC29A93AA}" srcOrd="1" destOrd="0" presId="urn:microsoft.com/office/officeart/2005/8/layout/hierarchy1"/>
    <dgm:cxn modelId="{ED33BB18-F2AD-4E3F-9882-F199D6A12ED5}" type="presParOf" srcId="{263611EC-B0DF-48BE-B75D-E12962E75984}" destId="{C455C416-D2AE-4DE6-B047-ADC9FB5599D0}" srcOrd="6" destOrd="0" presId="urn:microsoft.com/office/officeart/2005/8/layout/hierarchy1"/>
    <dgm:cxn modelId="{688085C2-9C9B-48F3-B22C-B71F98401310}" type="presParOf" srcId="{263611EC-B0DF-48BE-B75D-E12962E75984}" destId="{7FAFB81B-4007-49C0-9908-9B4C44E9D823}" srcOrd="7" destOrd="0" presId="urn:microsoft.com/office/officeart/2005/8/layout/hierarchy1"/>
    <dgm:cxn modelId="{E8E649CB-A523-4BBB-A5EF-B241993AC267}" type="presParOf" srcId="{7FAFB81B-4007-49C0-9908-9B4C44E9D823}" destId="{252C5D42-F2D4-45F6-8022-7380B30D3AC1}" srcOrd="0" destOrd="0" presId="urn:microsoft.com/office/officeart/2005/8/layout/hierarchy1"/>
    <dgm:cxn modelId="{5EB8E364-E6FB-4EFD-9D3E-A1F8D1474947}" type="presParOf" srcId="{252C5D42-F2D4-45F6-8022-7380B30D3AC1}" destId="{438E18A5-ED79-43C3-BDFE-3FAAAE4D76B6}" srcOrd="0" destOrd="0" presId="urn:microsoft.com/office/officeart/2005/8/layout/hierarchy1"/>
    <dgm:cxn modelId="{EB1B736E-8D76-46F0-96AA-D68CE88049D6}" type="presParOf" srcId="{252C5D42-F2D4-45F6-8022-7380B30D3AC1}" destId="{98DF5C10-C002-429E-A394-963F802B642A}" srcOrd="1" destOrd="0" presId="urn:microsoft.com/office/officeart/2005/8/layout/hierarchy1"/>
    <dgm:cxn modelId="{ED1AA292-2B69-442C-A308-83EC289F2772}" type="presParOf" srcId="{7FAFB81B-4007-49C0-9908-9B4C44E9D823}" destId="{F0A976A6-857C-4649-883D-6B80C29F33D8}" srcOrd="1" destOrd="0" presId="urn:microsoft.com/office/officeart/2005/8/layout/hierarchy1"/>
    <dgm:cxn modelId="{86A9169D-2331-4F14-8FBB-CC9C0CC00640}" type="presParOf" srcId="{263611EC-B0DF-48BE-B75D-E12962E75984}" destId="{F456FCCD-F3F4-456F-A9D2-224BD0D3D1CE}" srcOrd="8" destOrd="0" presId="urn:microsoft.com/office/officeart/2005/8/layout/hierarchy1"/>
    <dgm:cxn modelId="{FF498DCE-9997-40B4-AF06-F528221C9245}" type="presParOf" srcId="{263611EC-B0DF-48BE-B75D-E12962E75984}" destId="{F604EB61-5C4C-4CE2-8129-9B50526A0930}" srcOrd="9" destOrd="0" presId="urn:microsoft.com/office/officeart/2005/8/layout/hierarchy1"/>
    <dgm:cxn modelId="{3F8BD18D-BB97-4887-9F94-8B073CC61ABA}" type="presParOf" srcId="{F604EB61-5C4C-4CE2-8129-9B50526A0930}" destId="{2B392DB8-1189-464B-8BF5-D7381693A3C9}" srcOrd="0" destOrd="0" presId="urn:microsoft.com/office/officeart/2005/8/layout/hierarchy1"/>
    <dgm:cxn modelId="{632946CB-4AA6-4C7A-83B2-86A1DF32EBD3}" type="presParOf" srcId="{2B392DB8-1189-464B-8BF5-D7381693A3C9}" destId="{0AC6EEB9-CEE7-47DB-8F5A-BC2A777184B6}" srcOrd="0" destOrd="0" presId="urn:microsoft.com/office/officeart/2005/8/layout/hierarchy1"/>
    <dgm:cxn modelId="{465B70A7-BCDA-4FD5-945D-7074FAAC6328}" type="presParOf" srcId="{2B392DB8-1189-464B-8BF5-D7381693A3C9}" destId="{40498D0F-39C8-454B-8C55-62591A7E3C87}" srcOrd="1" destOrd="0" presId="urn:microsoft.com/office/officeart/2005/8/layout/hierarchy1"/>
    <dgm:cxn modelId="{62355554-314D-4AED-9667-9C7C4138C43C}" type="presParOf" srcId="{F604EB61-5C4C-4CE2-8129-9B50526A0930}" destId="{1150557F-76A4-4A60-8B88-E12A55E60624}" srcOrd="1" destOrd="0" presId="urn:microsoft.com/office/officeart/2005/8/layout/hierarchy1"/>
    <dgm:cxn modelId="{590D095C-B7D2-4D7F-B430-4AD7710DE88A}" type="presParOf" srcId="{263611EC-B0DF-48BE-B75D-E12962E75984}" destId="{84CEC1D0-538C-4E0D-AD1B-353D6A0EE840}" srcOrd="10" destOrd="0" presId="urn:microsoft.com/office/officeart/2005/8/layout/hierarchy1"/>
    <dgm:cxn modelId="{F4698320-2483-410A-88E3-EE5037D484AA}" type="presParOf" srcId="{263611EC-B0DF-48BE-B75D-E12962E75984}" destId="{E22EB956-14AA-4128-9A87-1DCE51398AE9}" srcOrd="11" destOrd="0" presId="urn:microsoft.com/office/officeart/2005/8/layout/hierarchy1"/>
    <dgm:cxn modelId="{1665975C-2A05-48E6-B4BB-8808DBD5C9BB}" type="presParOf" srcId="{E22EB956-14AA-4128-9A87-1DCE51398AE9}" destId="{9D526F16-0CF6-44F1-B94F-EA5BB6262BE0}" srcOrd="0" destOrd="0" presId="urn:microsoft.com/office/officeart/2005/8/layout/hierarchy1"/>
    <dgm:cxn modelId="{D5106E2C-CC32-4221-9E98-1B7DA9C2F532}" type="presParOf" srcId="{9D526F16-0CF6-44F1-B94F-EA5BB6262BE0}" destId="{68308516-BF60-42C8-8B0C-7EBE1F2E771F}" srcOrd="0" destOrd="0" presId="urn:microsoft.com/office/officeart/2005/8/layout/hierarchy1"/>
    <dgm:cxn modelId="{F7C06C84-87A9-4E9D-B9BF-D1665F560790}" type="presParOf" srcId="{9D526F16-0CF6-44F1-B94F-EA5BB6262BE0}" destId="{022C7075-E736-4EA8-B2FE-FD71585C1573}" srcOrd="1" destOrd="0" presId="urn:microsoft.com/office/officeart/2005/8/layout/hierarchy1"/>
    <dgm:cxn modelId="{42FB1B77-0095-4B3D-8C55-16761B6509D2}" type="presParOf" srcId="{E22EB956-14AA-4128-9A87-1DCE51398AE9}" destId="{B9D40E59-1979-4845-9530-7A45B1ED98DE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E783920-5C13-4C0E-BA91-BCA9A0411076}" type="doc">
      <dgm:prSet loTypeId="urn:microsoft.com/office/officeart/2005/8/layout/cycle1" loCatId="cycle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A0754E08-5EE8-4ACC-A919-831D64D217AD}">
      <dgm:prSet/>
      <dgm:spPr/>
      <dgm:t>
        <a:bodyPr/>
        <a:lstStyle/>
        <a:p>
          <a:r>
            <a:rPr lang="en-US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Advantages:</a:t>
          </a:r>
          <a:endParaRPr 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1AA1F562-D4C5-4490-B997-DAA4FEE0F2DF}" type="parTrans" cxnId="{7F1D9965-B14C-40C6-B1DA-5AF78EBDB788}">
      <dgm:prSet/>
      <dgm:spPr/>
      <dgm:t>
        <a:bodyPr/>
        <a:lstStyle/>
        <a:p>
          <a:endParaRPr lang="en-US"/>
        </a:p>
      </dgm:t>
    </dgm:pt>
    <dgm:pt modelId="{481E0C99-23A2-46B3-8487-687A8D4AAB31}" type="sibTrans" cxnId="{7F1D9965-B14C-40C6-B1DA-5AF78EBDB788}">
      <dgm:prSet/>
      <dgm:spPr/>
      <dgm:t>
        <a:bodyPr/>
        <a:lstStyle/>
        <a:p>
          <a:endParaRPr lang="en-US"/>
        </a:p>
      </dgm:t>
    </dgm:pt>
    <dgm:pt modelId="{8AED4943-00C0-4D47-BB9A-016314EA5331}">
      <dgm:prSet/>
      <dgm:spPr/>
      <dgm:t>
        <a:bodyPr/>
        <a:lstStyle/>
        <a:p>
          <a:r>
            <a: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Available 24x7, accessible on mobile and desktop, easy for non-technical users, </a:t>
          </a:r>
          <a:r>
            <a:rPr lang="en-US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relible</a:t>
          </a:r>
          <a:r>
            <a: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output from IBM Granite model.</a:t>
          </a:r>
        </a:p>
      </dgm:t>
    </dgm:pt>
    <dgm:pt modelId="{E221C815-4F7D-44E9-8424-FE38E065789A}" type="parTrans" cxnId="{0E81B852-DC38-44C8-82C6-60E9639C947A}">
      <dgm:prSet/>
      <dgm:spPr/>
      <dgm:t>
        <a:bodyPr/>
        <a:lstStyle/>
        <a:p>
          <a:endParaRPr lang="en-US"/>
        </a:p>
      </dgm:t>
    </dgm:pt>
    <dgm:pt modelId="{EFAE86B6-BEE3-4C8C-8DB2-9C067B49996B}" type="sibTrans" cxnId="{0E81B852-DC38-44C8-82C6-60E9639C947A}">
      <dgm:prSet/>
      <dgm:spPr/>
      <dgm:t>
        <a:bodyPr/>
        <a:lstStyle/>
        <a:p>
          <a:endParaRPr lang="en-US"/>
        </a:p>
      </dgm:t>
    </dgm:pt>
    <dgm:pt modelId="{E265F7B1-8287-4F14-8E70-D8600E510A3C}">
      <dgm:prSet/>
      <dgm:spPr/>
      <dgm:t>
        <a:bodyPr/>
        <a:lstStyle/>
        <a:p>
          <a:r>
            <a: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Not a Doctor it’s just a basic symptoms handling only which needs internet access</a:t>
          </a:r>
        </a:p>
      </dgm:t>
    </dgm:pt>
    <dgm:pt modelId="{793D3FBA-DBCC-423A-9FEB-399661260B7C}" type="parTrans" cxnId="{F00075F7-35D0-4CCE-BD95-D873407197DE}">
      <dgm:prSet/>
      <dgm:spPr/>
      <dgm:t>
        <a:bodyPr/>
        <a:lstStyle/>
        <a:p>
          <a:endParaRPr lang="en-US"/>
        </a:p>
      </dgm:t>
    </dgm:pt>
    <dgm:pt modelId="{98DEB6EE-4995-486E-8FF6-985168359564}" type="sibTrans" cxnId="{F00075F7-35D0-4CCE-BD95-D873407197DE}">
      <dgm:prSet/>
      <dgm:spPr/>
      <dgm:t>
        <a:bodyPr/>
        <a:lstStyle/>
        <a:p>
          <a:endParaRPr lang="en-US"/>
        </a:p>
      </dgm:t>
    </dgm:pt>
    <dgm:pt modelId="{37ABBD02-2B85-4FFC-BF2C-5C2D9A0B6A87}">
      <dgm:prSet/>
      <dgm:spPr/>
      <dgm:t>
        <a:bodyPr/>
        <a:lstStyle/>
        <a:p>
          <a:r>
            <a: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No installation needed</a:t>
          </a:r>
        </a:p>
      </dgm:t>
    </dgm:pt>
    <dgm:pt modelId="{1D63EE36-7CA6-4219-AE08-974EDBA1D84F}" type="parTrans" cxnId="{C773EEEA-FAE8-4010-B3EE-EE6A4E8A041E}">
      <dgm:prSet/>
      <dgm:spPr/>
      <dgm:t>
        <a:bodyPr/>
        <a:lstStyle/>
        <a:p>
          <a:endParaRPr lang="en-US"/>
        </a:p>
      </dgm:t>
    </dgm:pt>
    <dgm:pt modelId="{5B563CAA-5A2C-43C9-8C31-0205FB360795}" type="sibTrans" cxnId="{C773EEEA-FAE8-4010-B3EE-EE6A4E8A041E}">
      <dgm:prSet/>
      <dgm:spPr/>
      <dgm:t>
        <a:bodyPr/>
        <a:lstStyle/>
        <a:p>
          <a:endParaRPr lang="en-US"/>
        </a:p>
      </dgm:t>
    </dgm:pt>
    <dgm:pt modelId="{FA266B8C-DFFB-4378-A4FF-ACE9F03550E2}">
      <dgm:prSet/>
      <dgm:spPr/>
      <dgm:t>
        <a:bodyPr/>
        <a:lstStyle/>
        <a:p>
          <a:r>
            <a: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Beginner-friendly &amp; educational</a:t>
          </a:r>
        </a:p>
      </dgm:t>
    </dgm:pt>
    <dgm:pt modelId="{F1686789-2C7D-4627-B29F-B23436D582B6}" type="parTrans" cxnId="{85F0B5FA-4A59-4CDC-8840-102AECD485AF}">
      <dgm:prSet/>
      <dgm:spPr/>
      <dgm:t>
        <a:bodyPr/>
        <a:lstStyle/>
        <a:p>
          <a:endParaRPr lang="en-US"/>
        </a:p>
      </dgm:t>
    </dgm:pt>
    <dgm:pt modelId="{E6773EF3-A1C8-447B-9ECF-E85539B607EF}" type="sibTrans" cxnId="{85F0B5FA-4A59-4CDC-8840-102AECD485AF}">
      <dgm:prSet/>
      <dgm:spPr/>
      <dgm:t>
        <a:bodyPr/>
        <a:lstStyle/>
        <a:p>
          <a:endParaRPr lang="en-US"/>
        </a:p>
      </dgm:t>
    </dgm:pt>
    <dgm:pt modelId="{E445F165-0754-4197-82C7-94D16ED3F1EF}" type="pres">
      <dgm:prSet presAssocID="{2E783920-5C13-4C0E-BA91-BCA9A0411076}" presName="cycle" presStyleCnt="0">
        <dgm:presLayoutVars>
          <dgm:dir/>
          <dgm:resizeHandles val="exact"/>
        </dgm:presLayoutVars>
      </dgm:prSet>
      <dgm:spPr/>
    </dgm:pt>
    <dgm:pt modelId="{4AA85045-16AA-42A8-9555-D531F7022B1F}" type="pres">
      <dgm:prSet presAssocID="{A0754E08-5EE8-4ACC-A919-831D64D217AD}" presName="node" presStyleLbl="revTx" presStyleIdx="0" presStyleCnt="1">
        <dgm:presLayoutVars>
          <dgm:bulletEnabled val="1"/>
        </dgm:presLayoutVars>
      </dgm:prSet>
      <dgm:spPr/>
    </dgm:pt>
  </dgm:ptLst>
  <dgm:cxnLst>
    <dgm:cxn modelId="{7F1D9965-B14C-40C6-B1DA-5AF78EBDB788}" srcId="{2E783920-5C13-4C0E-BA91-BCA9A0411076}" destId="{A0754E08-5EE8-4ACC-A919-831D64D217AD}" srcOrd="0" destOrd="0" parTransId="{1AA1F562-D4C5-4490-B997-DAA4FEE0F2DF}" sibTransId="{481E0C99-23A2-46B3-8487-687A8D4AAB31}"/>
    <dgm:cxn modelId="{5D08DE4C-F58B-4DDD-AF55-DF7141FF2365}" type="presOf" srcId="{2E783920-5C13-4C0E-BA91-BCA9A0411076}" destId="{E445F165-0754-4197-82C7-94D16ED3F1EF}" srcOrd="0" destOrd="0" presId="urn:microsoft.com/office/officeart/2005/8/layout/cycle1"/>
    <dgm:cxn modelId="{0E81B852-DC38-44C8-82C6-60E9639C947A}" srcId="{A0754E08-5EE8-4ACC-A919-831D64D217AD}" destId="{8AED4943-00C0-4D47-BB9A-016314EA5331}" srcOrd="0" destOrd="0" parTransId="{E221C815-4F7D-44E9-8424-FE38E065789A}" sibTransId="{EFAE86B6-BEE3-4C8C-8DB2-9C067B49996B}"/>
    <dgm:cxn modelId="{480C1478-92B3-4CFA-9C09-2BF7B150577A}" type="presOf" srcId="{37ABBD02-2B85-4FFC-BF2C-5C2D9A0B6A87}" destId="{4AA85045-16AA-42A8-9555-D531F7022B1F}" srcOrd="0" destOrd="3" presId="urn:microsoft.com/office/officeart/2005/8/layout/cycle1"/>
    <dgm:cxn modelId="{447F2388-1A86-44C1-ADC5-29FE1C59074A}" type="presOf" srcId="{A0754E08-5EE8-4ACC-A919-831D64D217AD}" destId="{4AA85045-16AA-42A8-9555-D531F7022B1F}" srcOrd="0" destOrd="0" presId="urn:microsoft.com/office/officeart/2005/8/layout/cycle1"/>
    <dgm:cxn modelId="{E500F891-7FD8-4BB8-A6F1-19D74DB33153}" type="presOf" srcId="{FA266B8C-DFFB-4378-A4FF-ACE9F03550E2}" destId="{4AA85045-16AA-42A8-9555-D531F7022B1F}" srcOrd="0" destOrd="4" presId="urn:microsoft.com/office/officeart/2005/8/layout/cycle1"/>
    <dgm:cxn modelId="{89EF5093-AE1A-49BE-BF98-FEE66279852F}" type="presOf" srcId="{8AED4943-00C0-4D47-BB9A-016314EA5331}" destId="{4AA85045-16AA-42A8-9555-D531F7022B1F}" srcOrd="0" destOrd="1" presId="urn:microsoft.com/office/officeart/2005/8/layout/cycle1"/>
    <dgm:cxn modelId="{D698AED1-921E-438E-BA85-51D2ECAA3FAA}" type="presOf" srcId="{E265F7B1-8287-4F14-8E70-D8600E510A3C}" destId="{4AA85045-16AA-42A8-9555-D531F7022B1F}" srcOrd="0" destOrd="2" presId="urn:microsoft.com/office/officeart/2005/8/layout/cycle1"/>
    <dgm:cxn modelId="{C773EEEA-FAE8-4010-B3EE-EE6A4E8A041E}" srcId="{A0754E08-5EE8-4ACC-A919-831D64D217AD}" destId="{37ABBD02-2B85-4FFC-BF2C-5C2D9A0B6A87}" srcOrd="2" destOrd="0" parTransId="{1D63EE36-7CA6-4219-AE08-974EDBA1D84F}" sibTransId="{5B563CAA-5A2C-43C9-8C31-0205FB360795}"/>
    <dgm:cxn modelId="{F00075F7-35D0-4CCE-BD95-D873407197DE}" srcId="{A0754E08-5EE8-4ACC-A919-831D64D217AD}" destId="{E265F7B1-8287-4F14-8E70-D8600E510A3C}" srcOrd="1" destOrd="0" parTransId="{793D3FBA-DBCC-423A-9FEB-399661260B7C}" sibTransId="{98DEB6EE-4995-486E-8FF6-985168359564}"/>
    <dgm:cxn modelId="{85F0B5FA-4A59-4CDC-8840-102AECD485AF}" srcId="{A0754E08-5EE8-4ACC-A919-831D64D217AD}" destId="{FA266B8C-DFFB-4378-A4FF-ACE9F03550E2}" srcOrd="3" destOrd="0" parTransId="{F1686789-2C7D-4627-B29F-B23436D582B6}" sibTransId="{E6773EF3-A1C8-447B-9ECF-E85539B607EF}"/>
    <dgm:cxn modelId="{BF7F7442-EE2C-4700-936B-2456A4633DA7}" type="presParOf" srcId="{E445F165-0754-4197-82C7-94D16ED3F1EF}" destId="{4AA85045-16AA-42A8-9555-D531F7022B1F}" srcOrd="0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CEC1D0-538C-4E0D-AD1B-353D6A0EE840}">
      <dsp:nvSpPr>
        <dsp:cNvPr id="0" name=""/>
        <dsp:cNvSpPr/>
      </dsp:nvSpPr>
      <dsp:spPr>
        <a:xfrm>
          <a:off x="5176930" y="1887167"/>
          <a:ext cx="4447821" cy="42335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8501"/>
              </a:lnTo>
              <a:lnTo>
                <a:pt x="4447821" y="288501"/>
              </a:lnTo>
              <a:lnTo>
                <a:pt x="4447821" y="423351"/>
              </a:lnTo>
            </a:path>
          </a:pathLst>
        </a:custGeom>
        <a:noFill/>
        <a:ln w="190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456FCCD-F3F4-456F-A9D2-224BD0D3D1CE}">
      <dsp:nvSpPr>
        <dsp:cNvPr id="0" name=""/>
        <dsp:cNvSpPr/>
      </dsp:nvSpPr>
      <dsp:spPr>
        <a:xfrm>
          <a:off x="5176930" y="1887167"/>
          <a:ext cx="2668692" cy="42335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8501"/>
              </a:lnTo>
              <a:lnTo>
                <a:pt x="2668692" y="288501"/>
              </a:lnTo>
              <a:lnTo>
                <a:pt x="2668692" y="423351"/>
              </a:lnTo>
            </a:path>
          </a:pathLst>
        </a:custGeom>
        <a:noFill/>
        <a:ln w="190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455C416-D2AE-4DE6-B047-ADC9FB5599D0}">
      <dsp:nvSpPr>
        <dsp:cNvPr id="0" name=""/>
        <dsp:cNvSpPr/>
      </dsp:nvSpPr>
      <dsp:spPr>
        <a:xfrm>
          <a:off x="5176930" y="1887167"/>
          <a:ext cx="889564" cy="42335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8501"/>
              </a:lnTo>
              <a:lnTo>
                <a:pt x="889564" y="288501"/>
              </a:lnTo>
              <a:lnTo>
                <a:pt x="889564" y="423351"/>
              </a:lnTo>
            </a:path>
          </a:pathLst>
        </a:custGeom>
        <a:noFill/>
        <a:ln w="190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958E9B1-A936-4206-9EE7-A6EAA8D8ED97}">
      <dsp:nvSpPr>
        <dsp:cNvPr id="0" name=""/>
        <dsp:cNvSpPr/>
      </dsp:nvSpPr>
      <dsp:spPr>
        <a:xfrm>
          <a:off x="4287366" y="1887167"/>
          <a:ext cx="889564" cy="423351"/>
        </a:xfrm>
        <a:custGeom>
          <a:avLst/>
          <a:gdLst/>
          <a:ahLst/>
          <a:cxnLst/>
          <a:rect l="0" t="0" r="0" b="0"/>
          <a:pathLst>
            <a:path>
              <a:moveTo>
                <a:pt x="889564" y="0"/>
              </a:moveTo>
              <a:lnTo>
                <a:pt x="889564" y="288501"/>
              </a:lnTo>
              <a:lnTo>
                <a:pt x="0" y="288501"/>
              </a:lnTo>
              <a:lnTo>
                <a:pt x="0" y="423351"/>
              </a:lnTo>
            </a:path>
          </a:pathLst>
        </a:custGeom>
        <a:noFill/>
        <a:ln w="190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666A6D3-57E0-4F0D-899B-9CE01BA40056}">
      <dsp:nvSpPr>
        <dsp:cNvPr id="0" name=""/>
        <dsp:cNvSpPr/>
      </dsp:nvSpPr>
      <dsp:spPr>
        <a:xfrm>
          <a:off x="2508237" y="1887167"/>
          <a:ext cx="2668692" cy="423351"/>
        </a:xfrm>
        <a:custGeom>
          <a:avLst/>
          <a:gdLst/>
          <a:ahLst/>
          <a:cxnLst/>
          <a:rect l="0" t="0" r="0" b="0"/>
          <a:pathLst>
            <a:path>
              <a:moveTo>
                <a:pt x="2668692" y="0"/>
              </a:moveTo>
              <a:lnTo>
                <a:pt x="2668692" y="288501"/>
              </a:lnTo>
              <a:lnTo>
                <a:pt x="0" y="288501"/>
              </a:lnTo>
              <a:lnTo>
                <a:pt x="0" y="423351"/>
              </a:lnTo>
            </a:path>
          </a:pathLst>
        </a:custGeom>
        <a:noFill/>
        <a:ln w="190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5FB1464-A804-4054-9447-56F44A07ABD9}">
      <dsp:nvSpPr>
        <dsp:cNvPr id="0" name=""/>
        <dsp:cNvSpPr/>
      </dsp:nvSpPr>
      <dsp:spPr>
        <a:xfrm>
          <a:off x="729108" y="1887167"/>
          <a:ext cx="4447821" cy="423351"/>
        </a:xfrm>
        <a:custGeom>
          <a:avLst/>
          <a:gdLst/>
          <a:ahLst/>
          <a:cxnLst/>
          <a:rect l="0" t="0" r="0" b="0"/>
          <a:pathLst>
            <a:path>
              <a:moveTo>
                <a:pt x="4447821" y="0"/>
              </a:moveTo>
              <a:lnTo>
                <a:pt x="4447821" y="288501"/>
              </a:lnTo>
              <a:lnTo>
                <a:pt x="0" y="288501"/>
              </a:lnTo>
              <a:lnTo>
                <a:pt x="0" y="423351"/>
              </a:lnTo>
            </a:path>
          </a:pathLst>
        </a:custGeom>
        <a:noFill/>
        <a:ln w="190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22ED0F1-A34E-45D2-A17A-5AFDD1E9E3BF}">
      <dsp:nvSpPr>
        <dsp:cNvPr id="0" name=""/>
        <dsp:cNvSpPr/>
      </dsp:nvSpPr>
      <dsp:spPr>
        <a:xfrm>
          <a:off x="4449105" y="962828"/>
          <a:ext cx="1455650" cy="924338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2C17E4C6-76B3-4384-8A3F-E9218CBB4233}">
      <dsp:nvSpPr>
        <dsp:cNvPr id="0" name=""/>
        <dsp:cNvSpPr/>
      </dsp:nvSpPr>
      <dsp:spPr>
        <a:xfrm>
          <a:off x="4610844" y="1116480"/>
          <a:ext cx="1455650" cy="92433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i="1" kern="12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System Architecture</a:t>
          </a:r>
        </a:p>
      </dsp:txBody>
      <dsp:txXfrm>
        <a:off x="4637917" y="1143553"/>
        <a:ext cx="1401504" cy="870192"/>
      </dsp:txXfrm>
    </dsp:sp>
    <dsp:sp modelId="{9E86EC3C-6D46-45C0-8503-F13FED6294BF}">
      <dsp:nvSpPr>
        <dsp:cNvPr id="0" name=""/>
        <dsp:cNvSpPr/>
      </dsp:nvSpPr>
      <dsp:spPr>
        <a:xfrm>
          <a:off x="1283" y="2310518"/>
          <a:ext cx="1455650" cy="924338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277A9D98-7CB6-4FDF-9702-B2BF26DAC6EA}">
      <dsp:nvSpPr>
        <dsp:cNvPr id="0" name=""/>
        <dsp:cNvSpPr/>
      </dsp:nvSpPr>
      <dsp:spPr>
        <a:xfrm>
          <a:off x="163022" y="2464170"/>
          <a:ext cx="1455650" cy="92433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User Input</a:t>
          </a:r>
          <a:r>
            <a:rPr lang="en-IN" sz="1700" kern="12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Wingdings" panose="05000000000000000000" pitchFamily="2" charset="2"/>
            </a:rPr>
            <a:t></a:t>
          </a:r>
          <a:endParaRPr lang="en-US" sz="1700" kern="12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190095" y="2491243"/>
        <a:ext cx="1401504" cy="870192"/>
      </dsp:txXfrm>
    </dsp:sp>
    <dsp:sp modelId="{F307143E-D6DF-4D8B-ABA2-D806EA1C9A05}">
      <dsp:nvSpPr>
        <dsp:cNvPr id="0" name=""/>
        <dsp:cNvSpPr/>
      </dsp:nvSpPr>
      <dsp:spPr>
        <a:xfrm>
          <a:off x="1780412" y="2310518"/>
          <a:ext cx="1455650" cy="924338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1BF30E1B-CBF2-496A-90B4-AD82D1DFB857}">
      <dsp:nvSpPr>
        <dsp:cNvPr id="0" name=""/>
        <dsp:cNvSpPr/>
      </dsp:nvSpPr>
      <dsp:spPr>
        <a:xfrm>
          <a:off x="1942151" y="2464170"/>
          <a:ext cx="1455650" cy="92433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kern="120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Streamlit</a:t>
          </a:r>
          <a:r>
            <a:rPr lang="en-IN" sz="1700" kern="12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</a:t>
          </a:r>
          <a:r>
            <a:rPr lang="en-IN" sz="1700" kern="12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Wingdings" panose="05000000000000000000" pitchFamily="2" charset="2"/>
            </a:rPr>
            <a:t></a:t>
          </a:r>
          <a:endParaRPr lang="en-US" sz="1700" kern="12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1969224" y="2491243"/>
        <a:ext cx="1401504" cy="870192"/>
      </dsp:txXfrm>
    </dsp:sp>
    <dsp:sp modelId="{518A18DF-5F0B-4465-A138-E92C22A24873}">
      <dsp:nvSpPr>
        <dsp:cNvPr id="0" name=""/>
        <dsp:cNvSpPr/>
      </dsp:nvSpPr>
      <dsp:spPr>
        <a:xfrm>
          <a:off x="3559540" y="2310518"/>
          <a:ext cx="1455650" cy="924338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8A5F37B5-FD37-4C30-AC52-3A7DE0D07157}">
      <dsp:nvSpPr>
        <dsp:cNvPr id="0" name=""/>
        <dsp:cNvSpPr/>
      </dsp:nvSpPr>
      <dsp:spPr>
        <a:xfrm>
          <a:off x="3721279" y="2464170"/>
          <a:ext cx="1455650" cy="92433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kern="12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Prompt </a:t>
          </a:r>
          <a:r>
            <a:rPr lang="en-IN" sz="1700" kern="12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Wingdings" panose="05000000000000000000" pitchFamily="2" charset="2"/>
            </a:rPr>
            <a:t></a:t>
          </a:r>
          <a:endParaRPr lang="en-US" sz="1700" kern="12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3748352" y="2491243"/>
        <a:ext cx="1401504" cy="870192"/>
      </dsp:txXfrm>
    </dsp:sp>
    <dsp:sp modelId="{438E18A5-ED79-43C3-BDFE-3FAAAE4D76B6}">
      <dsp:nvSpPr>
        <dsp:cNvPr id="0" name=""/>
        <dsp:cNvSpPr/>
      </dsp:nvSpPr>
      <dsp:spPr>
        <a:xfrm>
          <a:off x="5338669" y="2310518"/>
          <a:ext cx="1455650" cy="924338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98DF5C10-C002-429E-A394-963F802B642A}">
      <dsp:nvSpPr>
        <dsp:cNvPr id="0" name=""/>
        <dsp:cNvSpPr/>
      </dsp:nvSpPr>
      <dsp:spPr>
        <a:xfrm>
          <a:off x="5500408" y="2464170"/>
          <a:ext cx="1455650" cy="92433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kern="12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Hugging Face API</a:t>
          </a:r>
          <a:r>
            <a:rPr lang="en-IN" sz="1700" kern="12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Wingdings" panose="05000000000000000000" pitchFamily="2" charset="2"/>
            </a:rPr>
            <a:t></a:t>
          </a:r>
          <a:endParaRPr lang="en-US" sz="1700" kern="12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5527481" y="2491243"/>
        <a:ext cx="1401504" cy="870192"/>
      </dsp:txXfrm>
    </dsp:sp>
    <dsp:sp modelId="{0AC6EEB9-CEE7-47DB-8F5A-BC2A777184B6}">
      <dsp:nvSpPr>
        <dsp:cNvPr id="0" name=""/>
        <dsp:cNvSpPr/>
      </dsp:nvSpPr>
      <dsp:spPr>
        <a:xfrm>
          <a:off x="7117798" y="2310518"/>
          <a:ext cx="1455650" cy="924338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40498D0F-39C8-454B-8C55-62591A7E3C87}">
      <dsp:nvSpPr>
        <dsp:cNvPr id="0" name=""/>
        <dsp:cNvSpPr/>
      </dsp:nvSpPr>
      <dsp:spPr>
        <a:xfrm>
          <a:off x="7279537" y="2464170"/>
          <a:ext cx="1455650" cy="92433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kern="12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IBM Granite</a:t>
          </a:r>
          <a:r>
            <a:rPr lang="en-IN" sz="1700" kern="12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Wingdings" panose="05000000000000000000" pitchFamily="2" charset="2"/>
            </a:rPr>
            <a:t></a:t>
          </a:r>
          <a:endParaRPr lang="en-US" sz="1700" kern="12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7306610" y="2491243"/>
        <a:ext cx="1401504" cy="870192"/>
      </dsp:txXfrm>
    </dsp:sp>
    <dsp:sp modelId="{68308516-BF60-42C8-8B0C-7EBE1F2E771F}">
      <dsp:nvSpPr>
        <dsp:cNvPr id="0" name=""/>
        <dsp:cNvSpPr/>
      </dsp:nvSpPr>
      <dsp:spPr>
        <a:xfrm>
          <a:off x="8896926" y="2310518"/>
          <a:ext cx="1455650" cy="924338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022C7075-E736-4EA8-B2FE-FD71585C1573}">
      <dsp:nvSpPr>
        <dsp:cNvPr id="0" name=""/>
        <dsp:cNvSpPr/>
      </dsp:nvSpPr>
      <dsp:spPr>
        <a:xfrm>
          <a:off x="9058665" y="2464170"/>
          <a:ext cx="1455650" cy="92433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kern="12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Output Display</a:t>
          </a:r>
          <a:r>
            <a:rPr lang="en-IN" sz="1700" kern="12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Wingdings" panose="05000000000000000000" pitchFamily="2" charset="2"/>
            </a:rPr>
            <a:t></a:t>
          </a:r>
          <a:endParaRPr lang="en-US" sz="1700" kern="12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9085738" y="2491243"/>
        <a:ext cx="1401504" cy="87019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A85045-16AA-42A8-9555-D531F7022B1F}">
      <dsp:nvSpPr>
        <dsp:cNvPr id="0" name=""/>
        <dsp:cNvSpPr/>
      </dsp:nvSpPr>
      <dsp:spPr>
        <a:xfrm>
          <a:off x="469267" y="849"/>
          <a:ext cx="5182865" cy="51828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450" tIns="44450" rIns="44450" bIns="444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b="1" kern="12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Advantages:</a:t>
          </a:r>
          <a:endParaRPr lang="en-US" sz="3500" kern="12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Available 24x7, accessible on mobile and desktop, easy for non-technical users, </a:t>
          </a:r>
          <a:r>
            <a:rPr lang="en-US" sz="2700" kern="120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relible</a:t>
          </a:r>
          <a:r>
            <a:rPr lang="en-US" sz="2700" kern="12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output from IBM Granite model.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Not a Doctor it’s just a basic symptoms handling only which needs internet access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No installation needed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Beginner-friendly &amp; educational</a:t>
          </a:r>
        </a:p>
      </dsp:txBody>
      <dsp:txXfrm>
        <a:off x="469267" y="849"/>
        <a:ext cx="5182865" cy="518286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63355B-EDF2-4120-9117-29EE257E1BC4}" type="datetimeFigureOut">
              <a:rPr lang="en-IN" smtClean="0"/>
              <a:t>24-06-2025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436860-078C-4200-A44D-28B69623D01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031448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436860-078C-4200-A44D-28B69623D01B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045614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436860-078C-4200-A44D-28B69623D01B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080783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033348-D7AC-CCB4-AF61-81847FE3D6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224196-D419-F909-53C9-D3BC057778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700477-123B-9D5E-B2F3-E5347D1918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778A3-5712-45E9-9428-82D555D77BEC}" type="datetimeFigureOut">
              <a:rPr lang="en-IN" smtClean="0"/>
              <a:t>24-06-2025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DF62FA-D447-74C4-5BF3-EFEDCA6DC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3DD494-3126-8F8C-0011-6488EF6BE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44A3D-2158-4F08-BC6A-D8AF56F10E1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090970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6B776D-F5D7-AF43-4113-0592BCD31D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8B2C30-151A-6D62-0149-D62FC5BACF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251E7-82BD-DFC8-7CBC-6AF84285F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778A3-5712-45E9-9428-82D555D77BEC}" type="datetimeFigureOut">
              <a:rPr lang="en-IN" smtClean="0"/>
              <a:t>24-06-2025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91EB7F-342C-A048-5DF5-08CBD63B4F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3C75AD-27EC-769A-F5A0-F71FCA8DA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44A3D-2158-4F08-BC6A-D8AF56F10E1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066886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E0E50C5-0ACE-E8AD-09EE-FEF77EFC799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4562322-C038-026A-D7B4-FD47045B50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D0B58C-83D6-7588-4882-1603AE31F2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778A3-5712-45E9-9428-82D555D77BEC}" type="datetimeFigureOut">
              <a:rPr lang="en-IN" smtClean="0"/>
              <a:t>24-06-2025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EF55AC-3A1F-D49F-A603-B057A0E156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D6D563-9AB1-3D6B-1425-94BB7BE69B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44A3D-2158-4F08-BC6A-D8AF56F10E1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73047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9403F1-42D9-29A0-ED0A-20788AB95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5F5357-AFFB-151D-87B2-AE12644526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D957BA-7ABE-B8B3-CDB3-E8A06B39F9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778A3-5712-45E9-9428-82D555D77BEC}" type="datetimeFigureOut">
              <a:rPr lang="en-IN" smtClean="0"/>
              <a:t>24-06-2025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0FA2CA-97FE-CD42-031C-BCDD36E46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24F3E3-2F12-7548-7F70-AA3B06A48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44A3D-2158-4F08-BC6A-D8AF56F10E1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329587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A90C94-A4E9-0832-7FFD-3138B5380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21F485-5D87-0807-ECDD-24DAEFF039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F24871-DCBD-9F8C-81CB-1C05AD0A10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778A3-5712-45E9-9428-82D555D77BEC}" type="datetimeFigureOut">
              <a:rPr lang="en-IN" smtClean="0"/>
              <a:t>24-06-2025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D3E70-5FB6-7D0E-6C0A-0E40C372F6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B5772D-BADF-17A1-7377-2308079F29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44A3D-2158-4F08-BC6A-D8AF56F10E1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92550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8A7B2A-44F2-94D6-211E-8215C9E14F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6FE4B6-90CE-4DC1-57D7-382CDD5BB0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A470FA-5F20-74AA-677A-DA4253DC3D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EBF6DC-87C7-E1ED-AF74-A0E64C0FBF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778A3-5712-45E9-9428-82D555D77BEC}" type="datetimeFigureOut">
              <a:rPr lang="en-IN" smtClean="0"/>
              <a:t>24-06-2025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FC81BB-3D82-DB4A-24F0-BA610C0F34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05E562-FA3C-EC25-16A7-76C85D671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44A3D-2158-4F08-BC6A-D8AF56F10E1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005260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5C2D6-CA4E-2162-7C99-1ADEAD6F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8B8FDB-7A4C-8F56-EA04-E487CB2CE0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7C19FC-C339-463B-21FD-187A9F925B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ACB613-C756-3067-6317-A06C39A2C7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2768E62-997F-DB64-C9B4-A693EA6E43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42285C-FE53-D7E4-AC39-EAF9C0630F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778A3-5712-45E9-9428-82D555D77BEC}" type="datetimeFigureOut">
              <a:rPr lang="en-IN" smtClean="0"/>
              <a:t>24-06-2025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75711E1-AEC7-B787-42EC-EE9AA34653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29AF5C3-FBA1-9809-739B-5AF8D78C8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44A3D-2158-4F08-BC6A-D8AF56F10E1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192422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70909-D7CB-EAFB-B1F7-9AEC2EF856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6AE181-CA96-2A6A-0C51-FCB485D792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778A3-5712-45E9-9428-82D555D77BEC}" type="datetimeFigureOut">
              <a:rPr lang="en-IN" smtClean="0"/>
              <a:t>24-06-2025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0D5479-A792-9BBF-8F8F-E9850BB9E7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C741C1-8D03-6340-CB69-2D7E1DF6E6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44A3D-2158-4F08-BC6A-D8AF56F10E1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465696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D6A9899-3675-7551-DD33-684381C242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778A3-5712-45E9-9428-82D555D77BEC}" type="datetimeFigureOut">
              <a:rPr lang="en-IN" smtClean="0"/>
              <a:t>24-06-2025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584A0C0-536C-A50E-026A-4AC266EEDC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F1A384-E966-CB91-BADB-AC7CDBC698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44A3D-2158-4F08-BC6A-D8AF56F10E1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019807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72B5B3-4C6D-1E2E-EAE3-1511B0655E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A510E9-EACD-B541-FE93-E5197029B0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D9318C-0CC3-BCDB-6E35-6F03BB27CA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22F789-0B9D-E47F-62B2-7D641EAC7F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778A3-5712-45E9-9428-82D555D77BEC}" type="datetimeFigureOut">
              <a:rPr lang="en-IN" smtClean="0"/>
              <a:t>24-06-2025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49A091-E8B9-1B78-B575-FB4DF4DEBD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8AE9FE-3343-52AC-4F54-8814262EF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44A3D-2158-4F08-BC6A-D8AF56F10E1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491772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F0E018-5CC2-C5AE-22A8-21B34C5A2A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60015A0-1088-884C-5816-507D9832C50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AE433C-56AA-390E-5D35-12C68EE60B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1D9BD7-E83A-8E67-FCD1-A3B91A7C72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778A3-5712-45E9-9428-82D555D77BEC}" type="datetimeFigureOut">
              <a:rPr lang="en-IN" smtClean="0"/>
              <a:t>24-06-2025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07962E-A84F-F378-9ECB-4A423A95F7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737166-F996-42BA-86D2-C3AF61613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44A3D-2158-4F08-BC6A-D8AF56F10E1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230789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8198273-0466-765D-8408-8A4406AACA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792EAC-536B-F707-0252-F6E6BB89C2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B9DC78-C7C0-8B15-0CBA-850FA52836C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E0778A3-5712-45E9-9428-82D555D77BEC}" type="datetimeFigureOut">
              <a:rPr lang="en-IN" smtClean="0"/>
              <a:t>24-06-2025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72C394-C789-D2E1-D1F4-42007BE676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0B25C0-08CE-0276-2591-9BC05E7D6F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DC44A3D-2158-4F08-BC6A-D8AF56F10E1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077450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ejaswini26308/HealthAI-Assistant" TargetMode="External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9C6777B5-64F4-4200-B099-34168B69FE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person in a lab coat touching a transparent screen&#10;&#10;AI-generated content may be incorrect.">
            <a:extLst>
              <a:ext uri="{FF2B5EF4-FFF2-40B4-BE49-F238E27FC236}">
                <a16:creationId xmlns:a16="http://schemas.microsoft.com/office/drawing/2014/main" id="{BD320930-C62E-945E-9169-CE62688D405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0500"/>
          <a:stretch>
            <a:fillRect/>
          </a:stretch>
        </p:blipFill>
        <p:spPr>
          <a:xfrm>
            <a:off x="11393" y="10"/>
            <a:ext cx="12191980" cy="6095990"/>
          </a:xfrm>
          <a:custGeom>
            <a:avLst/>
            <a:gdLst/>
            <a:ahLst/>
            <a:cxnLst/>
            <a:rect l="l" t="t" r="r" b="b"/>
            <a:pathLst>
              <a:path w="12192000" h="6096000">
                <a:moveTo>
                  <a:pt x="7230262" y="5906862"/>
                </a:moveTo>
                <a:lnTo>
                  <a:pt x="7197115" y="5913338"/>
                </a:lnTo>
                <a:lnTo>
                  <a:pt x="7214545" y="5911744"/>
                </a:lnTo>
                <a:cubicBezTo>
                  <a:pt x="7220308" y="5910958"/>
                  <a:pt x="7225785" y="5909624"/>
                  <a:pt x="7230262" y="5906862"/>
                </a:cubicBezTo>
                <a:close/>
                <a:moveTo>
                  <a:pt x="7009120" y="5850263"/>
                </a:moveTo>
                <a:lnTo>
                  <a:pt x="7021563" y="5861355"/>
                </a:lnTo>
                <a:lnTo>
                  <a:pt x="7021563" y="5861354"/>
                </a:lnTo>
                <a:close/>
                <a:moveTo>
                  <a:pt x="7768443" y="5742074"/>
                </a:moveTo>
                <a:lnTo>
                  <a:pt x="7768443" y="5742075"/>
                </a:lnTo>
                <a:lnTo>
                  <a:pt x="7792447" y="5764553"/>
                </a:lnTo>
                <a:cubicBezTo>
                  <a:pt x="7785969" y="5758457"/>
                  <a:pt x="7779301" y="5752361"/>
                  <a:pt x="7768443" y="5742074"/>
                </a:cubicBezTo>
                <a:close/>
                <a:moveTo>
                  <a:pt x="4038748" y="5739955"/>
                </a:moveTo>
                <a:lnTo>
                  <a:pt x="4030517" y="5751599"/>
                </a:lnTo>
                <a:cubicBezTo>
                  <a:pt x="4026230" y="5759505"/>
                  <a:pt x="4021242" y="5765745"/>
                  <a:pt x="4015609" y="5770450"/>
                </a:cubicBezTo>
                <a:lnTo>
                  <a:pt x="3996845" y="5780104"/>
                </a:lnTo>
                <a:cubicBezTo>
                  <a:pt x="4010562" y="5776555"/>
                  <a:pt x="4021944" y="5767411"/>
                  <a:pt x="4030518" y="5751599"/>
                </a:cubicBezTo>
                <a:close/>
                <a:moveTo>
                  <a:pt x="6245343" y="5736549"/>
                </a:moveTo>
                <a:lnTo>
                  <a:pt x="6274406" y="5743345"/>
                </a:lnTo>
                <a:lnTo>
                  <a:pt x="6291247" y="5749662"/>
                </a:lnTo>
                <a:lnTo>
                  <a:pt x="6291385" y="5749714"/>
                </a:lnTo>
                <a:lnTo>
                  <a:pt x="6306284" y="5755552"/>
                </a:lnTo>
                <a:lnTo>
                  <a:pt x="6308075" y="5755968"/>
                </a:lnTo>
                <a:lnTo>
                  <a:pt x="6313855" y="5758133"/>
                </a:lnTo>
                <a:cubicBezTo>
                  <a:pt x="6321454" y="5760521"/>
                  <a:pt x="6329151" y="5762258"/>
                  <a:pt x="6337048" y="5762696"/>
                </a:cubicBezTo>
                <a:lnTo>
                  <a:pt x="6308075" y="5755968"/>
                </a:lnTo>
                <a:lnTo>
                  <a:pt x="6291385" y="5749714"/>
                </a:lnTo>
                <a:lnTo>
                  <a:pt x="6276197" y="5743764"/>
                </a:lnTo>
                <a:lnTo>
                  <a:pt x="6274406" y="5743345"/>
                </a:lnTo>
                <a:lnTo>
                  <a:pt x="6268613" y="5741171"/>
                </a:lnTo>
                <a:cubicBezTo>
                  <a:pt x="6260996" y="5738770"/>
                  <a:pt x="6253273" y="5737013"/>
                  <a:pt x="6245343" y="5736549"/>
                </a:cubicBezTo>
                <a:close/>
                <a:moveTo>
                  <a:pt x="6558837" y="5706717"/>
                </a:moveTo>
                <a:cubicBezTo>
                  <a:pt x="6548970" y="5706068"/>
                  <a:pt x="6539355" y="5706473"/>
                  <a:pt x="6529984" y="5708163"/>
                </a:cubicBezTo>
                <a:lnTo>
                  <a:pt x="6589207" y="5711593"/>
                </a:lnTo>
                <a:cubicBezTo>
                  <a:pt x="6578825" y="5709068"/>
                  <a:pt x="6568705" y="5707366"/>
                  <a:pt x="6558837" y="5706717"/>
                </a:cubicBezTo>
                <a:close/>
                <a:moveTo>
                  <a:pt x="4834454" y="5646059"/>
                </a:moveTo>
                <a:cubicBezTo>
                  <a:pt x="4849504" y="5662538"/>
                  <a:pt x="4866316" y="5668776"/>
                  <a:pt x="4883986" y="5670301"/>
                </a:cubicBezTo>
                <a:lnTo>
                  <a:pt x="4858238" y="5663787"/>
                </a:lnTo>
                <a:cubicBezTo>
                  <a:pt x="4849945" y="5659978"/>
                  <a:pt x="4841980" y="5654298"/>
                  <a:pt x="4834454" y="5646059"/>
                </a:cubicBezTo>
                <a:close/>
                <a:moveTo>
                  <a:pt x="5056443" y="5643725"/>
                </a:moveTo>
                <a:lnTo>
                  <a:pt x="5072588" y="5644505"/>
                </a:lnTo>
                <a:cubicBezTo>
                  <a:pt x="5078053" y="5645963"/>
                  <a:pt x="5083590" y="5648726"/>
                  <a:pt x="5089162" y="5653107"/>
                </a:cubicBezTo>
                <a:cubicBezTo>
                  <a:pt x="5078019" y="5644344"/>
                  <a:pt x="5067015" y="5642058"/>
                  <a:pt x="5056443" y="5643725"/>
                </a:cubicBezTo>
                <a:close/>
                <a:moveTo>
                  <a:pt x="739852" y="5343843"/>
                </a:moveTo>
                <a:cubicBezTo>
                  <a:pt x="733899" y="5350392"/>
                  <a:pt x="728660" y="5358013"/>
                  <a:pt x="724278" y="5365062"/>
                </a:cubicBezTo>
                <a:cubicBezTo>
                  <a:pt x="719849" y="5372206"/>
                  <a:pt x="714527" y="5377552"/>
                  <a:pt x="708621" y="5381222"/>
                </a:cubicBezTo>
                <a:lnTo>
                  <a:pt x="691439" y="5386697"/>
                </a:lnTo>
                <a:lnTo>
                  <a:pt x="708622" y="5381222"/>
                </a:lnTo>
                <a:cubicBezTo>
                  <a:pt x="714527" y="5377552"/>
                  <a:pt x="719849" y="5372206"/>
                  <a:pt x="724279" y="5365062"/>
                </a:cubicBezTo>
                <a:cubicBezTo>
                  <a:pt x="728660" y="5358013"/>
                  <a:pt x="733899" y="5350392"/>
                  <a:pt x="739852" y="5343843"/>
                </a:cubicBezTo>
                <a:close/>
                <a:moveTo>
                  <a:pt x="8934151" y="5275333"/>
                </a:moveTo>
                <a:cubicBezTo>
                  <a:pt x="8940248" y="5280573"/>
                  <a:pt x="8947058" y="5285906"/>
                  <a:pt x="8954249" y="5290264"/>
                </a:cubicBezTo>
                <a:lnTo>
                  <a:pt x="8962389" y="5293563"/>
                </a:lnTo>
                <a:lnTo>
                  <a:pt x="8954250" y="5290264"/>
                </a:lnTo>
                <a:cubicBezTo>
                  <a:pt x="8947058" y="5285906"/>
                  <a:pt x="8940248" y="5280573"/>
                  <a:pt x="8934151" y="5275333"/>
                </a:cubicBezTo>
                <a:close/>
                <a:moveTo>
                  <a:pt x="2314816" y="5273737"/>
                </a:moveTo>
                <a:cubicBezTo>
                  <a:pt x="2309720" y="5274714"/>
                  <a:pt x="2304339" y="5276762"/>
                  <a:pt x="2300909" y="5279143"/>
                </a:cubicBezTo>
                <a:cubicBezTo>
                  <a:pt x="2267856" y="5302385"/>
                  <a:pt x="2242281" y="5314291"/>
                  <a:pt x="2216515" y="5314887"/>
                </a:cubicBezTo>
                <a:cubicBezTo>
                  <a:pt x="2242281" y="5314291"/>
                  <a:pt x="2267856" y="5302385"/>
                  <a:pt x="2300910" y="5279143"/>
                </a:cubicBezTo>
                <a:close/>
                <a:moveTo>
                  <a:pt x="1916629" y="5252000"/>
                </a:moveTo>
                <a:lnTo>
                  <a:pt x="1907132" y="5255330"/>
                </a:lnTo>
                <a:lnTo>
                  <a:pt x="1866619" y="5265015"/>
                </a:lnTo>
                <a:lnTo>
                  <a:pt x="1907133" y="5255330"/>
                </a:lnTo>
                <a:close/>
                <a:moveTo>
                  <a:pt x="2058204" y="5241232"/>
                </a:moveTo>
                <a:cubicBezTo>
                  <a:pt x="2076636" y="5242946"/>
                  <a:pt x="2095174" y="5243803"/>
                  <a:pt x="2108194" y="5255939"/>
                </a:cubicBezTo>
                <a:cubicBezTo>
                  <a:pt x="2095175" y="5243803"/>
                  <a:pt x="2076636" y="5242946"/>
                  <a:pt x="2058204" y="5241232"/>
                </a:cubicBezTo>
                <a:close/>
                <a:moveTo>
                  <a:pt x="0" y="0"/>
                </a:moveTo>
                <a:lnTo>
                  <a:pt x="12191456" y="0"/>
                </a:lnTo>
                <a:lnTo>
                  <a:pt x="12191456" y="873938"/>
                </a:lnTo>
                <a:lnTo>
                  <a:pt x="12192000" y="873938"/>
                </a:lnTo>
                <a:lnTo>
                  <a:pt x="12192000" y="3249107"/>
                </a:lnTo>
                <a:cubicBezTo>
                  <a:pt x="12192000" y="3264730"/>
                  <a:pt x="12192000" y="3274255"/>
                  <a:pt x="12192000" y="3283970"/>
                </a:cubicBezTo>
                <a:lnTo>
                  <a:pt x="12192000" y="3681702"/>
                </a:lnTo>
                <a:lnTo>
                  <a:pt x="12160947" y="3710323"/>
                </a:lnTo>
                <a:cubicBezTo>
                  <a:pt x="12118083" y="3731849"/>
                  <a:pt x="12072360" y="3751282"/>
                  <a:pt x="12026448" y="3770523"/>
                </a:cubicBezTo>
                <a:cubicBezTo>
                  <a:pt x="12013114" y="3776049"/>
                  <a:pt x="11998443" y="3779097"/>
                  <a:pt x="11986443" y="3786526"/>
                </a:cubicBezTo>
                <a:cubicBezTo>
                  <a:pt x="11931195" y="3820436"/>
                  <a:pt x="11877664" y="3857014"/>
                  <a:pt x="11821656" y="3889591"/>
                </a:cubicBezTo>
                <a:cubicBezTo>
                  <a:pt x="11763931" y="3923310"/>
                  <a:pt x="11712304" y="3963126"/>
                  <a:pt x="11672489" y="4017039"/>
                </a:cubicBezTo>
                <a:cubicBezTo>
                  <a:pt x="11635529" y="4067143"/>
                  <a:pt x="11599714" y="4118007"/>
                  <a:pt x="11562947" y="4168300"/>
                </a:cubicBezTo>
                <a:cubicBezTo>
                  <a:pt x="11553613" y="4181065"/>
                  <a:pt x="11545039" y="4196115"/>
                  <a:pt x="11532275" y="4204307"/>
                </a:cubicBezTo>
                <a:cubicBezTo>
                  <a:pt x="11505795" y="4221452"/>
                  <a:pt x="11476838" y="4235359"/>
                  <a:pt x="11448453" y="4249457"/>
                </a:cubicBezTo>
                <a:cubicBezTo>
                  <a:pt x="11424069" y="4261459"/>
                  <a:pt x="11398160" y="4270411"/>
                  <a:pt x="11374346" y="4283366"/>
                </a:cubicBezTo>
                <a:cubicBezTo>
                  <a:pt x="11355296" y="4293655"/>
                  <a:pt x="11338339" y="4307943"/>
                  <a:pt x="11320623" y="4320897"/>
                </a:cubicBezTo>
                <a:cubicBezTo>
                  <a:pt x="11305192" y="4332136"/>
                  <a:pt x="11288238" y="4341852"/>
                  <a:pt x="11275283" y="4355378"/>
                </a:cubicBezTo>
                <a:cubicBezTo>
                  <a:pt x="11243658" y="4388145"/>
                  <a:pt x="11211843" y="4420340"/>
                  <a:pt x="11172600" y="4444536"/>
                </a:cubicBezTo>
                <a:cubicBezTo>
                  <a:pt x="11133927" y="4468538"/>
                  <a:pt x="11097350" y="4495401"/>
                  <a:pt x="11058869" y="4519786"/>
                </a:cubicBezTo>
                <a:cubicBezTo>
                  <a:pt x="11021146" y="4543599"/>
                  <a:pt x="10987046" y="4569697"/>
                  <a:pt x="10967423" y="4611991"/>
                </a:cubicBezTo>
                <a:cubicBezTo>
                  <a:pt x="10958661" y="4630659"/>
                  <a:pt x="10946279" y="4651044"/>
                  <a:pt x="10929704" y="4661903"/>
                </a:cubicBezTo>
                <a:cubicBezTo>
                  <a:pt x="10906081" y="4677334"/>
                  <a:pt x="10876171" y="4682859"/>
                  <a:pt x="10850453" y="4696003"/>
                </a:cubicBezTo>
                <a:cubicBezTo>
                  <a:pt x="10820162" y="4711434"/>
                  <a:pt x="10785111" y="4724770"/>
                  <a:pt x="10764534" y="4749345"/>
                </a:cubicBezTo>
                <a:cubicBezTo>
                  <a:pt x="10746246" y="4771255"/>
                  <a:pt x="10727767" y="4788399"/>
                  <a:pt x="10703573" y="4802305"/>
                </a:cubicBezTo>
                <a:cubicBezTo>
                  <a:pt x="10686617" y="4812022"/>
                  <a:pt x="10674046" y="4829738"/>
                  <a:pt x="10656519" y="4837740"/>
                </a:cubicBezTo>
                <a:cubicBezTo>
                  <a:pt x="10633467" y="4848409"/>
                  <a:pt x="10610225" y="4856791"/>
                  <a:pt x="10590031" y="4873366"/>
                </a:cubicBezTo>
                <a:cubicBezTo>
                  <a:pt x="10569075" y="4890510"/>
                  <a:pt x="10545263" y="4904036"/>
                  <a:pt x="10523354" y="4920039"/>
                </a:cubicBezTo>
                <a:cubicBezTo>
                  <a:pt x="10511734" y="4928611"/>
                  <a:pt x="10502208" y="4939851"/>
                  <a:pt x="10490969" y="4948806"/>
                </a:cubicBezTo>
                <a:cubicBezTo>
                  <a:pt x="10470394" y="4965188"/>
                  <a:pt x="10449438" y="4981191"/>
                  <a:pt x="10428291" y="4996622"/>
                </a:cubicBezTo>
                <a:cubicBezTo>
                  <a:pt x="10407146" y="5012055"/>
                  <a:pt x="10386952" y="5029961"/>
                  <a:pt x="10363709" y="5041201"/>
                </a:cubicBezTo>
                <a:cubicBezTo>
                  <a:pt x="10324086" y="5060251"/>
                  <a:pt x="10280840" y="5071682"/>
                  <a:pt x="10242357" y="5092257"/>
                </a:cubicBezTo>
                <a:cubicBezTo>
                  <a:pt x="10203304" y="5113211"/>
                  <a:pt x="10166536" y="5139503"/>
                  <a:pt x="10131863" y="5167315"/>
                </a:cubicBezTo>
                <a:cubicBezTo>
                  <a:pt x="10104430" y="5189224"/>
                  <a:pt x="10078713" y="5210943"/>
                  <a:pt x="10044230" y="5222182"/>
                </a:cubicBezTo>
                <a:cubicBezTo>
                  <a:pt x="10024990" y="5228470"/>
                  <a:pt x="10004797" y="5242186"/>
                  <a:pt x="9993175" y="5258189"/>
                </a:cubicBezTo>
                <a:cubicBezTo>
                  <a:pt x="9968027" y="5293049"/>
                  <a:pt x="9935832" y="5317626"/>
                  <a:pt x="9899446" y="5338582"/>
                </a:cubicBezTo>
                <a:cubicBezTo>
                  <a:pt x="9850865" y="5366776"/>
                  <a:pt x="9802858" y="5395543"/>
                  <a:pt x="9754088" y="5423166"/>
                </a:cubicBezTo>
                <a:cubicBezTo>
                  <a:pt x="9725323" y="5439551"/>
                  <a:pt x="9696749" y="5456885"/>
                  <a:pt x="9666265" y="5468888"/>
                </a:cubicBezTo>
                <a:cubicBezTo>
                  <a:pt x="9603971" y="5493655"/>
                  <a:pt x="9540152" y="5514799"/>
                  <a:pt x="9477283" y="5537851"/>
                </a:cubicBezTo>
                <a:cubicBezTo>
                  <a:pt x="9456709" y="5545280"/>
                  <a:pt x="9437278" y="5555949"/>
                  <a:pt x="9416321" y="5562426"/>
                </a:cubicBezTo>
                <a:cubicBezTo>
                  <a:pt x="9393650" y="5569475"/>
                  <a:pt x="9369267" y="5571571"/>
                  <a:pt x="9346597" y="5578619"/>
                </a:cubicBezTo>
                <a:cubicBezTo>
                  <a:pt x="9308875" y="5590240"/>
                  <a:pt x="9272298" y="5605101"/>
                  <a:pt x="9234579" y="5616911"/>
                </a:cubicBezTo>
                <a:cubicBezTo>
                  <a:pt x="9161805" y="5639582"/>
                  <a:pt x="9088840" y="5661299"/>
                  <a:pt x="9015878" y="5682826"/>
                </a:cubicBezTo>
                <a:cubicBezTo>
                  <a:pt x="9000257" y="5687399"/>
                  <a:pt x="8983301" y="5687970"/>
                  <a:pt x="8967871" y="5692923"/>
                </a:cubicBezTo>
                <a:cubicBezTo>
                  <a:pt x="8926911" y="5706259"/>
                  <a:pt x="8886142" y="5720736"/>
                  <a:pt x="8845565" y="5735407"/>
                </a:cubicBezTo>
                <a:cubicBezTo>
                  <a:pt x="8820990" y="5744361"/>
                  <a:pt x="8796985" y="5755409"/>
                  <a:pt x="8772219" y="5763982"/>
                </a:cubicBezTo>
                <a:cubicBezTo>
                  <a:pt x="8752407" y="5770840"/>
                  <a:pt x="8732023" y="5776174"/>
                  <a:pt x="8711448" y="5780366"/>
                </a:cubicBezTo>
                <a:cubicBezTo>
                  <a:pt x="8693731" y="5783986"/>
                  <a:pt x="8675253" y="5783603"/>
                  <a:pt x="8657726" y="5787986"/>
                </a:cubicBezTo>
                <a:cubicBezTo>
                  <a:pt x="8610288" y="5799797"/>
                  <a:pt x="8563425" y="5813133"/>
                  <a:pt x="8516369" y="5825705"/>
                </a:cubicBezTo>
                <a:cubicBezTo>
                  <a:pt x="8497511" y="5830659"/>
                  <a:pt x="8478269" y="5834280"/>
                  <a:pt x="8459979" y="5840566"/>
                </a:cubicBezTo>
                <a:cubicBezTo>
                  <a:pt x="8411019" y="5857141"/>
                  <a:pt x="8362822" y="5875999"/>
                  <a:pt x="8313671" y="5891622"/>
                </a:cubicBezTo>
                <a:cubicBezTo>
                  <a:pt x="8272903" y="5904576"/>
                  <a:pt x="8230992" y="5913910"/>
                  <a:pt x="8189651" y="5925341"/>
                </a:cubicBezTo>
                <a:cubicBezTo>
                  <a:pt x="8172124" y="5930295"/>
                  <a:pt x="8155359" y="5937343"/>
                  <a:pt x="8137835" y="5941534"/>
                </a:cubicBezTo>
                <a:cubicBezTo>
                  <a:pt x="8098590" y="5951059"/>
                  <a:pt x="8058774" y="5959059"/>
                  <a:pt x="8019339" y="5968586"/>
                </a:cubicBezTo>
                <a:cubicBezTo>
                  <a:pt x="7996859" y="5974110"/>
                  <a:pt x="7975142" y="5984017"/>
                  <a:pt x="7952280" y="5987637"/>
                </a:cubicBezTo>
                <a:cubicBezTo>
                  <a:pt x="7897987" y="5996209"/>
                  <a:pt x="7843311" y="6002305"/>
                  <a:pt x="7788636" y="6009163"/>
                </a:cubicBezTo>
                <a:cubicBezTo>
                  <a:pt x="7732247" y="6016211"/>
                  <a:pt x="7676047" y="6023642"/>
                  <a:pt x="7619655" y="6029928"/>
                </a:cubicBezTo>
                <a:cubicBezTo>
                  <a:pt x="7588795" y="6033168"/>
                  <a:pt x="7557742" y="6033738"/>
                  <a:pt x="7526880" y="6036786"/>
                </a:cubicBezTo>
                <a:cubicBezTo>
                  <a:pt x="7499828" y="6039455"/>
                  <a:pt x="7472967" y="6044407"/>
                  <a:pt x="7445916" y="6047647"/>
                </a:cubicBezTo>
                <a:cubicBezTo>
                  <a:pt x="7422483" y="6050313"/>
                  <a:pt x="7398860" y="6051837"/>
                  <a:pt x="7375428" y="6054505"/>
                </a:cubicBezTo>
                <a:cubicBezTo>
                  <a:pt x="7337899" y="6058885"/>
                  <a:pt x="7300559" y="6063839"/>
                  <a:pt x="7263220" y="6068411"/>
                </a:cubicBezTo>
                <a:cubicBezTo>
                  <a:pt x="7247599" y="6070126"/>
                  <a:pt x="7231214" y="6074888"/>
                  <a:pt x="7216547" y="6072032"/>
                </a:cubicBezTo>
                <a:cubicBezTo>
                  <a:pt x="7179587" y="6064791"/>
                  <a:pt x="7143199" y="6066887"/>
                  <a:pt x="7106432" y="6071840"/>
                </a:cubicBezTo>
                <a:cubicBezTo>
                  <a:pt x="7093860" y="6073555"/>
                  <a:pt x="7080334" y="6073174"/>
                  <a:pt x="7068141" y="6069936"/>
                </a:cubicBezTo>
                <a:cubicBezTo>
                  <a:pt x="7043184" y="6063457"/>
                  <a:pt x="7018991" y="6054313"/>
                  <a:pt x="6994415" y="6046313"/>
                </a:cubicBezTo>
                <a:cubicBezTo>
                  <a:pt x="6991747" y="6045361"/>
                  <a:pt x="6988509" y="6045169"/>
                  <a:pt x="6985653" y="6044599"/>
                </a:cubicBezTo>
                <a:cubicBezTo>
                  <a:pt x="6969457" y="6041359"/>
                  <a:pt x="6953457" y="6038120"/>
                  <a:pt x="6937263" y="6035263"/>
                </a:cubicBezTo>
                <a:cubicBezTo>
                  <a:pt x="6928501" y="6033738"/>
                  <a:pt x="6919547" y="6033549"/>
                  <a:pt x="6910782" y="6032214"/>
                </a:cubicBezTo>
                <a:cubicBezTo>
                  <a:pt x="6876872" y="6026880"/>
                  <a:pt x="6839534" y="6035834"/>
                  <a:pt x="6810195" y="6012784"/>
                </a:cubicBezTo>
                <a:cubicBezTo>
                  <a:pt x="6791144" y="5997923"/>
                  <a:pt x="6772665" y="6001353"/>
                  <a:pt x="6752283" y="6003639"/>
                </a:cubicBezTo>
                <a:cubicBezTo>
                  <a:pt x="6736851" y="6005353"/>
                  <a:pt x="6721038" y="6004782"/>
                  <a:pt x="6705417" y="6004974"/>
                </a:cubicBezTo>
                <a:cubicBezTo>
                  <a:pt x="6677984" y="6005543"/>
                  <a:pt x="6650551" y="6005735"/>
                  <a:pt x="6623118" y="6006687"/>
                </a:cubicBezTo>
                <a:cubicBezTo>
                  <a:pt x="6614353" y="6007067"/>
                  <a:pt x="6605401" y="6011832"/>
                  <a:pt x="6596828" y="6011070"/>
                </a:cubicBezTo>
                <a:cubicBezTo>
                  <a:pt x="6557201" y="6007449"/>
                  <a:pt x="6517576" y="6001734"/>
                  <a:pt x="6477951" y="5998495"/>
                </a:cubicBezTo>
                <a:cubicBezTo>
                  <a:pt x="6455472" y="5996591"/>
                  <a:pt x="6432420" y="6000209"/>
                  <a:pt x="6410131" y="5997543"/>
                </a:cubicBezTo>
                <a:cubicBezTo>
                  <a:pt x="6384414" y="5994495"/>
                  <a:pt x="6359268" y="5986685"/>
                  <a:pt x="6333739" y="5981920"/>
                </a:cubicBezTo>
                <a:cubicBezTo>
                  <a:pt x="6326691" y="5980589"/>
                  <a:pt x="6318880" y="5982303"/>
                  <a:pt x="6311449" y="5982682"/>
                </a:cubicBezTo>
                <a:cubicBezTo>
                  <a:pt x="6303068" y="5983064"/>
                  <a:pt x="6294876" y="5983826"/>
                  <a:pt x="6286493" y="5984017"/>
                </a:cubicBezTo>
                <a:cubicBezTo>
                  <a:pt x="6260964" y="5984399"/>
                  <a:pt x="6235437" y="5983826"/>
                  <a:pt x="6209909" y="5985161"/>
                </a:cubicBezTo>
                <a:cubicBezTo>
                  <a:pt x="6194288" y="5985922"/>
                  <a:pt x="6177905" y="5993733"/>
                  <a:pt x="6163425" y="5990874"/>
                </a:cubicBezTo>
                <a:cubicBezTo>
                  <a:pt x="6133897" y="5985351"/>
                  <a:pt x="6104368" y="5997733"/>
                  <a:pt x="6074842" y="5987447"/>
                </a:cubicBezTo>
                <a:cubicBezTo>
                  <a:pt x="6065695" y="5984399"/>
                  <a:pt x="6053124" y="5992019"/>
                  <a:pt x="6042072" y="5992399"/>
                </a:cubicBezTo>
                <a:cubicBezTo>
                  <a:pt x="6014449" y="5993351"/>
                  <a:pt x="5986828" y="5993161"/>
                  <a:pt x="5959204" y="5992971"/>
                </a:cubicBezTo>
                <a:cubicBezTo>
                  <a:pt x="5934438" y="5992781"/>
                  <a:pt x="5908719" y="5995447"/>
                  <a:pt x="5884906" y="5990113"/>
                </a:cubicBezTo>
                <a:cubicBezTo>
                  <a:pt x="5859949" y="5984399"/>
                  <a:pt x="5837471" y="5985161"/>
                  <a:pt x="5813275" y="5991637"/>
                </a:cubicBezTo>
                <a:cubicBezTo>
                  <a:pt x="5796702" y="5996019"/>
                  <a:pt x="5779174" y="5996591"/>
                  <a:pt x="5762029" y="5997923"/>
                </a:cubicBezTo>
                <a:cubicBezTo>
                  <a:pt x="5743551" y="5999447"/>
                  <a:pt x="5723166" y="5995447"/>
                  <a:pt x="5706401" y="6001734"/>
                </a:cubicBezTo>
                <a:cubicBezTo>
                  <a:pt x="5656488" y="6020403"/>
                  <a:pt x="5605244" y="6024403"/>
                  <a:pt x="5553045" y="6024403"/>
                </a:cubicBezTo>
                <a:cubicBezTo>
                  <a:pt x="5543518" y="6024403"/>
                  <a:pt x="5533802" y="6021738"/>
                  <a:pt x="5524660" y="6018880"/>
                </a:cubicBezTo>
                <a:cubicBezTo>
                  <a:pt x="5471316" y="6001734"/>
                  <a:pt x="5417784" y="6003257"/>
                  <a:pt x="5363491" y="6013736"/>
                </a:cubicBezTo>
                <a:cubicBezTo>
                  <a:pt x="5352250" y="6016022"/>
                  <a:pt x="5339677" y="6016403"/>
                  <a:pt x="5328438" y="6014118"/>
                </a:cubicBezTo>
                <a:cubicBezTo>
                  <a:pt x="5296812" y="6007449"/>
                  <a:pt x="5266141" y="5996399"/>
                  <a:pt x="5234326" y="5991637"/>
                </a:cubicBezTo>
                <a:cubicBezTo>
                  <a:pt x="5181748" y="5983826"/>
                  <a:pt x="5136216" y="6010115"/>
                  <a:pt x="5089162" y="6027262"/>
                </a:cubicBezTo>
                <a:cubicBezTo>
                  <a:pt x="5044391" y="6043455"/>
                  <a:pt x="5006292" y="6080032"/>
                  <a:pt x="4953328" y="6071840"/>
                </a:cubicBezTo>
                <a:cubicBezTo>
                  <a:pt x="4947996" y="6071078"/>
                  <a:pt x="4942089" y="6076222"/>
                  <a:pt x="4936184" y="6077555"/>
                </a:cubicBezTo>
                <a:cubicBezTo>
                  <a:pt x="4919991" y="6081176"/>
                  <a:pt x="4903799" y="6085555"/>
                  <a:pt x="4887415" y="6087272"/>
                </a:cubicBezTo>
                <a:cubicBezTo>
                  <a:pt x="4867412" y="6089558"/>
                  <a:pt x="4847027" y="6088797"/>
                  <a:pt x="4827024" y="6090701"/>
                </a:cubicBezTo>
                <a:cubicBezTo>
                  <a:pt x="4814165" y="6091844"/>
                  <a:pt x="4801401" y="6093939"/>
                  <a:pt x="4788661" y="6095749"/>
                </a:cubicBezTo>
                <a:lnTo>
                  <a:pt x="4785776" y="6096000"/>
                </a:lnTo>
                <a:lnTo>
                  <a:pt x="4726469" y="6096000"/>
                </a:lnTo>
                <a:lnTo>
                  <a:pt x="4719697" y="6095130"/>
                </a:lnTo>
                <a:cubicBezTo>
                  <a:pt x="4709481" y="6092939"/>
                  <a:pt x="4699289" y="6090320"/>
                  <a:pt x="4689098" y="6088605"/>
                </a:cubicBezTo>
                <a:cubicBezTo>
                  <a:pt x="4660331" y="6083842"/>
                  <a:pt x="4628705" y="6085176"/>
                  <a:pt x="4603368" y="6072984"/>
                </a:cubicBezTo>
                <a:cubicBezTo>
                  <a:pt x="4576318" y="6060029"/>
                  <a:pt x="4550599" y="6054123"/>
                  <a:pt x="4522596" y="6058123"/>
                </a:cubicBezTo>
                <a:cubicBezTo>
                  <a:pt x="4513260" y="6059457"/>
                  <a:pt x="4501257" y="6067459"/>
                  <a:pt x="4497068" y="6075649"/>
                </a:cubicBezTo>
                <a:cubicBezTo>
                  <a:pt x="4487731" y="6093938"/>
                  <a:pt x="4474969" y="6097178"/>
                  <a:pt x="4457632" y="6090890"/>
                </a:cubicBezTo>
                <a:cubicBezTo>
                  <a:pt x="4442581" y="6085555"/>
                  <a:pt x="4424104" y="6082890"/>
                  <a:pt x="4413817" y="6072601"/>
                </a:cubicBezTo>
                <a:cubicBezTo>
                  <a:pt x="4384668" y="6043455"/>
                  <a:pt x="4347518" y="6042503"/>
                  <a:pt x="4311323" y="6034693"/>
                </a:cubicBezTo>
                <a:cubicBezTo>
                  <a:pt x="4289227" y="6029928"/>
                  <a:pt x="4268649" y="6029738"/>
                  <a:pt x="4246551" y="6032976"/>
                </a:cubicBezTo>
                <a:cubicBezTo>
                  <a:pt x="4198546" y="6040216"/>
                  <a:pt x="4151870" y="6029928"/>
                  <a:pt x="4105766" y="6016784"/>
                </a:cubicBezTo>
                <a:cubicBezTo>
                  <a:pt x="4075285" y="6008022"/>
                  <a:pt x="4044043" y="6002687"/>
                  <a:pt x="4013753" y="5993733"/>
                </a:cubicBezTo>
                <a:cubicBezTo>
                  <a:pt x="3991083" y="5986874"/>
                  <a:pt x="3968414" y="5978682"/>
                  <a:pt x="3947648" y="5967634"/>
                </a:cubicBezTo>
                <a:cubicBezTo>
                  <a:pt x="3917546" y="5951440"/>
                  <a:pt x="3891259" y="5927055"/>
                  <a:pt x="3852966" y="5933533"/>
                </a:cubicBezTo>
                <a:cubicBezTo>
                  <a:pt x="3819245" y="5939247"/>
                  <a:pt x="3788766" y="5927247"/>
                  <a:pt x="3757902" y="5915816"/>
                </a:cubicBezTo>
                <a:cubicBezTo>
                  <a:pt x="3735231" y="5907434"/>
                  <a:pt x="3712565" y="5898859"/>
                  <a:pt x="3689131" y="5893526"/>
                </a:cubicBezTo>
                <a:cubicBezTo>
                  <a:pt x="3661315" y="5887239"/>
                  <a:pt x="3629882" y="5889907"/>
                  <a:pt x="3605116" y="5878285"/>
                </a:cubicBezTo>
                <a:cubicBezTo>
                  <a:pt x="3579206" y="5866093"/>
                  <a:pt x="3557682" y="5874285"/>
                  <a:pt x="3534629" y="5877715"/>
                </a:cubicBezTo>
                <a:cubicBezTo>
                  <a:pt x="3497862" y="5883049"/>
                  <a:pt x="3461282" y="5892955"/>
                  <a:pt x="3424135" y="5880382"/>
                </a:cubicBezTo>
                <a:cubicBezTo>
                  <a:pt x="3378986" y="5865141"/>
                  <a:pt x="3334216" y="5848758"/>
                  <a:pt x="3288877" y="5834280"/>
                </a:cubicBezTo>
                <a:cubicBezTo>
                  <a:pt x="3271348" y="5828753"/>
                  <a:pt x="3252492" y="5826467"/>
                  <a:pt x="3234202" y="5823991"/>
                </a:cubicBezTo>
                <a:cubicBezTo>
                  <a:pt x="3216867" y="5821895"/>
                  <a:pt x="3196102" y="5827230"/>
                  <a:pt x="3182763" y="5819229"/>
                </a:cubicBezTo>
                <a:cubicBezTo>
                  <a:pt x="3148472" y="5798655"/>
                  <a:pt x="3113231" y="5788558"/>
                  <a:pt x="3073604" y="5788558"/>
                </a:cubicBezTo>
                <a:cubicBezTo>
                  <a:pt x="3058743" y="5788558"/>
                  <a:pt x="3044264" y="5779984"/>
                  <a:pt x="3029216" y="5778459"/>
                </a:cubicBezTo>
                <a:cubicBezTo>
                  <a:pt x="3008639" y="5776555"/>
                  <a:pt x="2985016" y="5771411"/>
                  <a:pt x="2967110" y="5778651"/>
                </a:cubicBezTo>
                <a:cubicBezTo>
                  <a:pt x="2925008" y="5795797"/>
                  <a:pt x="2890910" y="5781507"/>
                  <a:pt x="2854140" y="5764553"/>
                </a:cubicBezTo>
                <a:cubicBezTo>
                  <a:pt x="2817943" y="5747789"/>
                  <a:pt x="2779842" y="5734455"/>
                  <a:pt x="2741360" y="5723403"/>
                </a:cubicBezTo>
                <a:cubicBezTo>
                  <a:pt x="2726882" y="5719403"/>
                  <a:pt x="2709548" y="5726072"/>
                  <a:pt x="2693543" y="5727405"/>
                </a:cubicBezTo>
                <a:cubicBezTo>
                  <a:pt x="2687827" y="5727786"/>
                  <a:pt x="2681540" y="5728358"/>
                  <a:pt x="2676398" y="5726453"/>
                </a:cubicBezTo>
                <a:cubicBezTo>
                  <a:pt x="2626677" y="5708163"/>
                  <a:pt x="2576191" y="5694257"/>
                  <a:pt x="2522279" y="5703782"/>
                </a:cubicBezTo>
                <a:cubicBezTo>
                  <a:pt x="2517327" y="5704735"/>
                  <a:pt x="2511800" y="5702639"/>
                  <a:pt x="2506847" y="5701305"/>
                </a:cubicBezTo>
                <a:cubicBezTo>
                  <a:pt x="2482652" y="5694447"/>
                  <a:pt x="2459029" y="5683589"/>
                  <a:pt x="2434456" y="5681112"/>
                </a:cubicBezTo>
                <a:cubicBezTo>
                  <a:pt x="2373874" y="5675016"/>
                  <a:pt x="2312915" y="5672538"/>
                  <a:pt x="2251948" y="5668538"/>
                </a:cubicBezTo>
                <a:cubicBezTo>
                  <a:pt x="2248138" y="5668349"/>
                  <a:pt x="2244137" y="5668349"/>
                  <a:pt x="2240710" y="5667014"/>
                </a:cubicBezTo>
                <a:cubicBezTo>
                  <a:pt x="2218229" y="5658822"/>
                  <a:pt x="2198608" y="5661490"/>
                  <a:pt x="2179556" y="5677111"/>
                </a:cubicBezTo>
                <a:cubicBezTo>
                  <a:pt x="2171173" y="5683969"/>
                  <a:pt x="2159743" y="5687589"/>
                  <a:pt x="2149267" y="5691399"/>
                </a:cubicBezTo>
                <a:cubicBezTo>
                  <a:pt x="2133834" y="5697115"/>
                  <a:pt x="2118023" y="5702639"/>
                  <a:pt x="2102021" y="5706259"/>
                </a:cubicBezTo>
                <a:cubicBezTo>
                  <a:pt x="2086208" y="5709688"/>
                  <a:pt x="2069254" y="5714449"/>
                  <a:pt x="2054013" y="5711784"/>
                </a:cubicBezTo>
                <a:cubicBezTo>
                  <a:pt x="2026581" y="5707022"/>
                  <a:pt x="2000479" y="5696353"/>
                  <a:pt x="1973429" y="5689303"/>
                </a:cubicBezTo>
                <a:cubicBezTo>
                  <a:pt x="1964094" y="5686826"/>
                  <a:pt x="1953806" y="5687209"/>
                  <a:pt x="1944092" y="5687017"/>
                </a:cubicBezTo>
                <a:cubicBezTo>
                  <a:pt x="1921800" y="5686447"/>
                  <a:pt x="1898940" y="5691971"/>
                  <a:pt x="1878748" y="5676159"/>
                </a:cubicBezTo>
                <a:cubicBezTo>
                  <a:pt x="1860079" y="5661299"/>
                  <a:pt x="1841216" y="5665680"/>
                  <a:pt x="1821596" y="5676920"/>
                </a:cubicBezTo>
                <a:cubicBezTo>
                  <a:pt x="1807497" y="5684922"/>
                  <a:pt x="1791496" y="5691209"/>
                  <a:pt x="1775684" y="5694257"/>
                </a:cubicBezTo>
                <a:cubicBezTo>
                  <a:pt x="1753965" y="5698447"/>
                  <a:pt x="1732439" y="5700163"/>
                  <a:pt x="1709006" y="5697685"/>
                </a:cubicBezTo>
                <a:cubicBezTo>
                  <a:pt x="1692431" y="5695971"/>
                  <a:pt x="1678904" y="5695209"/>
                  <a:pt x="1665950" y="5685113"/>
                </a:cubicBezTo>
                <a:cubicBezTo>
                  <a:pt x="1663856" y="5683589"/>
                  <a:pt x="1660046" y="5683207"/>
                  <a:pt x="1657188" y="5683399"/>
                </a:cubicBezTo>
                <a:cubicBezTo>
                  <a:pt x="1619658" y="5686637"/>
                  <a:pt x="1582510" y="5684922"/>
                  <a:pt x="1544598" y="5682634"/>
                </a:cubicBezTo>
                <a:cubicBezTo>
                  <a:pt x="1496403" y="5679589"/>
                  <a:pt x="1445725" y="5688541"/>
                  <a:pt x="1404006" y="5720546"/>
                </a:cubicBezTo>
                <a:cubicBezTo>
                  <a:pt x="1397909" y="5725310"/>
                  <a:pt x="1388765" y="5727405"/>
                  <a:pt x="1380762" y="5728549"/>
                </a:cubicBezTo>
                <a:cubicBezTo>
                  <a:pt x="1343044" y="5733501"/>
                  <a:pt x="1305132" y="5736930"/>
                  <a:pt x="1267411" y="5742455"/>
                </a:cubicBezTo>
                <a:cubicBezTo>
                  <a:pt x="1246837" y="5745503"/>
                  <a:pt x="1225310" y="5748170"/>
                  <a:pt x="1206641" y="5756553"/>
                </a:cubicBezTo>
                <a:cubicBezTo>
                  <a:pt x="1188354" y="5764743"/>
                  <a:pt x="1173681" y="5774459"/>
                  <a:pt x="1162823" y="5757315"/>
                </a:cubicBezTo>
                <a:cubicBezTo>
                  <a:pt x="1143394" y="5766459"/>
                  <a:pt x="1126437" y="5774080"/>
                  <a:pt x="1109865" y="5782270"/>
                </a:cubicBezTo>
                <a:cubicBezTo>
                  <a:pt x="1103767" y="5785318"/>
                  <a:pt x="1098623" y="5790272"/>
                  <a:pt x="1092527" y="5793130"/>
                </a:cubicBezTo>
                <a:cubicBezTo>
                  <a:pt x="1086048" y="5796178"/>
                  <a:pt x="1078810" y="5798082"/>
                  <a:pt x="1071762" y="5799607"/>
                </a:cubicBezTo>
                <a:cubicBezTo>
                  <a:pt x="1040327" y="5806465"/>
                  <a:pt x="1008894" y="5812751"/>
                  <a:pt x="977653" y="5820182"/>
                </a:cubicBezTo>
                <a:cubicBezTo>
                  <a:pt x="971554" y="5821705"/>
                  <a:pt x="966411" y="5827801"/>
                  <a:pt x="960887" y="5831801"/>
                </a:cubicBezTo>
                <a:cubicBezTo>
                  <a:pt x="957266" y="5834470"/>
                  <a:pt x="953648" y="5838470"/>
                  <a:pt x="949646" y="5839042"/>
                </a:cubicBezTo>
                <a:cubicBezTo>
                  <a:pt x="919165" y="5843614"/>
                  <a:pt x="888877" y="5848949"/>
                  <a:pt x="858205" y="5851234"/>
                </a:cubicBezTo>
                <a:cubicBezTo>
                  <a:pt x="832486" y="5853138"/>
                  <a:pt x="807719" y="5852568"/>
                  <a:pt x="801053" y="5885715"/>
                </a:cubicBezTo>
                <a:cubicBezTo>
                  <a:pt x="799909" y="5891432"/>
                  <a:pt x="791717" y="5897528"/>
                  <a:pt x="785432" y="5900384"/>
                </a:cubicBezTo>
                <a:cubicBezTo>
                  <a:pt x="767524" y="5908576"/>
                  <a:pt x="748471" y="5914101"/>
                  <a:pt x="730754" y="5922482"/>
                </a:cubicBezTo>
                <a:cubicBezTo>
                  <a:pt x="672650" y="5950488"/>
                  <a:pt x="611880" y="5968205"/>
                  <a:pt x="546917" y="5964966"/>
                </a:cubicBezTo>
                <a:cubicBezTo>
                  <a:pt x="526724" y="5964014"/>
                  <a:pt x="507102" y="5953726"/>
                  <a:pt x="494337" y="5949915"/>
                </a:cubicBezTo>
                <a:cubicBezTo>
                  <a:pt x="457572" y="5964966"/>
                  <a:pt x="426709" y="5979445"/>
                  <a:pt x="394511" y="5990303"/>
                </a:cubicBezTo>
                <a:cubicBezTo>
                  <a:pt x="366127" y="6000019"/>
                  <a:pt x="336408" y="6006115"/>
                  <a:pt x="307259" y="6013163"/>
                </a:cubicBezTo>
                <a:cubicBezTo>
                  <a:pt x="296590" y="6015832"/>
                  <a:pt x="285732" y="6017355"/>
                  <a:pt x="274873" y="6018690"/>
                </a:cubicBezTo>
                <a:cubicBezTo>
                  <a:pt x="240965" y="6022880"/>
                  <a:pt x="205529" y="6012784"/>
                  <a:pt x="172384" y="6028786"/>
                </a:cubicBezTo>
                <a:cubicBezTo>
                  <a:pt x="155046" y="6037168"/>
                  <a:pt x="137898" y="6047265"/>
                  <a:pt x="119613" y="6051647"/>
                </a:cubicBezTo>
                <a:cubicBezTo>
                  <a:pt x="99990" y="6056409"/>
                  <a:pt x="80794" y="6063839"/>
                  <a:pt x="61197" y="6069150"/>
                </a:cubicBezTo>
                <a:lnTo>
                  <a:pt x="544" y="6073921"/>
                </a:lnTo>
                <a:lnTo>
                  <a:pt x="544" y="5946682"/>
                </a:lnTo>
                <a:lnTo>
                  <a:pt x="0" y="5946682"/>
                </a:lnTo>
                <a:lnTo>
                  <a:pt x="0" y="1335314"/>
                </a:lnTo>
                <a:lnTo>
                  <a:pt x="0" y="873938"/>
                </a:lnTo>
                <a:close/>
              </a:path>
            </a:pathLst>
          </a:custGeom>
          <a:effectLst>
            <a:outerShdw blurRad="381000" dist="152400" dir="5400000" algn="t" rotWithShape="0">
              <a:prstClr val="black">
                <a:alpha val="20000"/>
              </a:prstClr>
            </a:outerShdw>
          </a:effectLst>
        </p:spPr>
      </p:pic>
      <p:sp>
        <p:nvSpPr>
          <p:cNvPr id="24" name="Rectangle 41">
            <a:extLst>
              <a:ext uri="{FF2B5EF4-FFF2-40B4-BE49-F238E27FC236}">
                <a16:creationId xmlns:a16="http://schemas.microsoft.com/office/drawing/2014/main" id="{9B37791B-B040-4694-BFDC-8DD132D86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8350" cy="6038850"/>
          </a:xfrm>
          <a:custGeom>
            <a:avLst/>
            <a:gdLst>
              <a:gd name="connsiteX0" fmla="*/ 0 w 12192000"/>
              <a:gd name="connsiteY0" fmla="*/ 0 h 5835650"/>
              <a:gd name="connsiteX1" fmla="*/ 12192000 w 12192000"/>
              <a:gd name="connsiteY1" fmla="*/ 0 h 5835650"/>
              <a:gd name="connsiteX2" fmla="*/ 12192000 w 12192000"/>
              <a:gd name="connsiteY2" fmla="*/ 5835650 h 5835650"/>
              <a:gd name="connsiteX3" fmla="*/ 0 w 12192000"/>
              <a:gd name="connsiteY3" fmla="*/ 5835650 h 5835650"/>
              <a:gd name="connsiteX4" fmla="*/ 0 w 12192000"/>
              <a:gd name="connsiteY4" fmla="*/ 0 h 5835650"/>
              <a:gd name="connsiteX0" fmla="*/ 0 w 12198350"/>
              <a:gd name="connsiteY0" fmla="*/ 0 h 5835650"/>
              <a:gd name="connsiteX1" fmla="*/ 12192000 w 12198350"/>
              <a:gd name="connsiteY1" fmla="*/ 0 h 5835650"/>
              <a:gd name="connsiteX2" fmla="*/ 12198350 w 12198350"/>
              <a:gd name="connsiteY2" fmla="*/ 3505200 h 5835650"/>
              <a:gd name="connsiteX3" fmla="*/ 12192000 w 12198350"/>
              <a:gd name="connsiteY3" fmla="*/ 5835650 h 5835650"/>
              <a:gd name="connsiteX4" fmla="*/ 0 w 12198350"/>
              <a:gd name="connsiteY4" fmla="*/ 5835650 h 5835650"/>
              <a:gd name="connsiteX5" fmla="*/ 0 w 12198350"/>
              <a:gd name="connsiteY5" fmla="*/ 0 h 5835650"/>
              <a:gd name="connsiteX0" fmla="*/ 0 w 12198350"/>
              <a:gd name="connsiteY0" fmla="*/ 0 h 5835650"/>
              <a:gd name="connsiteX1" fmla="*/ 12192000 w 12198350"/>
              <a:gd name="connsiteY1" fmla="*/ 0 h 5835650"/>
              <a:gd name="connsiteX2" fmla="*/ 12198350 w 12198350"/>
              <a:gd name="connsiteY2" fmla="*/ 3505200 h 5835650"/>
              <a:gd name="connsiteX3" fmla="*/ 12192000 w 12198350"/>
              <a:gd name="connsiteY3" fmla="*/ 5835650 h 5835650"/>
              <a:gd name="connsiteX4" fmla="*/ 5060950 w 12198350"/>
              <a:gd name="connsiteY4" fmla="*/ 5835650 h 5835650"/>
              <a:gd name="connsiteX5" fmla="*/ 0 w 12198350"/>
              <a:gd name="connsiteY5" fmla="*/ 5835650 h 5835650"/>
              <a:gd name="connsiteX6" fmla="*/ 0 w 12198350"/>
              <a:gd name="connsiteY6" fmla="*/ 0 h 5835650"/>
              <a:gd name="connsiteX0" fmla="*/ 0 w 12198350"/>
              <a:gd name="connsiteY0" fmla="*/ 0 h 5835650"/>
              <a:gd name="connsiteX1" fmla="*/ 12192000 w 12198350"/>
              <a:gd name="connsiteY1" fmla="*/ 0 h 5835650"/>
              <a:gd name="connsiteX2" fmla="*/ 12198350 w 12198350"/>
              <a:gd name="connsiteY2" fmla="*/ 3505200 h 5835650"/>
              <a:gd name="connsiteX3" fmla="*/ 12192000 w 12198350"/>
              <a:gd name="connsiteY3" fmla="*/ 5835650 h 5835650"/>
              <a:gd name="connsiteX4" fmla="*/ 5060950 w 12198350"/>
              <a:gd name="connsiteY4" fmla="*/ 5835650 h 5835650"/>
              <a:gd name="connsiteX5" fmla="*/ 1822450 w 12198350"/>
              <a:gd name="connsiteY5" fmla="*/ 5829300 h 5835650"/>
              <a:gd name="connsiteX6" fmla="*/ 0 w 12198350"/>
              <a:gd name="connsiteY6" fmla="*/ 5835650 h 5835650"/>
              <a:gd name="connsiteX7" fmla="*/ 0 w 12198350"/>
              <a:gd name="connsiteY7" fmla="*/ 0 h 5835650"/>
              <a:gd name="connsiteX0" fmla="*/ 0 w 12198350"/>
              <a:gd name="connsiteY0" fmla="*/ 0 h 5835650"/>
              <a:gd name="connsiteX1" fmla="*/ 12192000 w 12198350"/>
              <a:gd name="connsiteY1" fmla="*/ 0 h 5835650"/>
              <a:gd name="connsiteX2" fmla="*/ 12198350 w 12198350"/>
              <a:gd name="connsiteY2" fmla="*/ 3505200 h 5835650"/>
              <a:gd name="connsiteX3" fmla="*/ 12192000 w 12198350"/>
              <a:gd name="connsiteY3" fmla="*/ 5835650 h 5835650"/>
              <a:gd name="connsiteX4" fmla="*/ 5060950 w 12198350"/>
              <a:gd name="connsiteY4" fmla="*/ 5835650 h 5835650"/>
              <a:gd name="connsiteX5" fmla="*/ 1727200 w 12198350"/>
              <a:gd name="connsiteY5" fmla="*/ 5486400 h 5835650"/>
              <a:gd name="connsiteX6" fmla="*/ 0 w 12198350"/>
              <a:gd name="connsiteY6" fmla="*/ 5835650 h 5835650"/>
              <a:gd name="connsiteX7" fmla="*/ 0 w 12198350"/>
              <a:gd name="connsiteY7" fmla="*/ 0 h 5835650"/>
              <a:gd name="connsiteX0" fmla="*/ 0 w 12198350"/>
              <a:gd name="connsiteY0" fmla="*/ 0 h 5835650"/>
              <a:gd name="connsiteX1" fmla="*/ 12192000 w 12198350"/>
              <a:gd name="connsiteY1" fmla="*/ 0 h 5835650"/>
              <a:gd name="connsiteX2" fmla="*/ 12198350 w 12198350"/>
              <a:gd name="connsiteY2" fmla="*/ 3505200 h 5835650"/>
              <a:gd name="connsiteX3" fmla="*/ 12192000 w 12198350"/>
              <a:gd name="connsiteY3" fmla="*/ 5835650 h 5835650"/>
              <a:gd name="connsiteX4" fmla="*/ 5060950 w 12198350"/>
              <a:gd name="connsiteY4" fmla="*/ 5835650 h 5835650"/>
              <a:gd name="connsiteX5" fmla="*/ 3854450 w 12198350"/>
              <a:gd name="connsiteY5" fmla="*/ 5695950 h 5835650"/>
              <a:gd name="connsiteX6" fmla="*/ 1727200 w 12198350"/>
              <a:gd name="connsiteY6" fmla="*/ 5486400 h 5835650"/>
              <a:gd name="connsiteX7" fmla="*/ 0 w 12198350"/>
              <a:gd name="connsiteY7" fmla="*/ 5835650 h 5835650"/>
              <a:gd name="connsiteX8" fmla="*/ 0 w 12198350"/>
              <a:gd name="connsiteY8" fmla="*/ 0 h 5835650"/>
              <a:gd name="connsiteX0" fmla="*/ 0 w 12198350"/>
              <a:gd name="connsiteY0" fmla="*/ 0 h 5842000"/>
              <a:gd name="connsiteX1" fmla="*/ 12192000 w 12198350"/>
              <a:gd name="connsiteY1" fmla="*/ 0 h 5842000"/>
              <a:gd name="connsiteX2" fmla="*/ 12198350 w 12198350"/>
              <a:gd name="connsiteY2" fmla="*/ 3505200 h 5842000"/>
              <a:gd name="connsiteX3" fmla="*/ 12192000 w 12198350"/>
              <a:gd name="connsiteY3" fmla="*/ 5835650 h 5842000"/>
              <a:gd name="connsiteX4" fmla="*/ 5060950 w 12198350"/>
              <a:gd name="connsiteY4" fmla="*/ 5835650 h 5842000"/>
              <a:gd name="connsiteX5" fmla="*/ 3663950 w 12198350"/>
              <a:gd name="connsiteY5" fmla="*/ 5842000 h 5842000"/>
              <a:gd name="connsiteX6" fmla="*/ 1727200 w 12198350"/>
              <a:gd name="connsiteY6" fmla="*/ 5486400 h 5842000"/>
              <a:gd name="connsiteX7" fmla="*/ 0 w 12198350"/>
              <a:gd name="connsiteY7" fmla="*/ 5835650 h 5842000"/>
              <a:gd name="connsiteX8" fmla="*/ 0 w 12198350"/>
              <a:gd name="connsiteY8" fmla="*/ 0 h 5842000"/>
              <a:gd name="connsiteX0" fmla="*/ 0 w 12198350"/>
              <a:gd name="connsiteY0" fmla="*/ 0 h 5924550"/>
              <a:gd name="connsiteX1" fmla="*/ 12192000 w 12198350"/>
              <a:gd name="connsiteY1" fmla="*/ 0 h 5924550"/>
              <a:gd name="connsiteX2" fmla="*/ 12198350 w 12198350"/>
              <a:gd name="connsiteY2" fmla="*/ 3505200 h 5924550"/>
              <a:gd name="connsiteX3" fmla="*/ 12192000 w 12198350"/>
              <a:gd name="connsiteY3" fmla="*/ 5835650 h 5924550"/>
              <a:gd name="connsiteX4" fmla="*/ 4883150 w 12198350"/>
              <a:gd name="connsiteY4" fmla="*/ 5924550 h 5924550"/>
              <a:gd name="connsiteX5" fmla="*/ 3663950 w 12198350"/>
              <a:gd name="connsiteY5" fmla="*/ 5842000 h 5924550"/>
              <a:gd name="connsiteX6" fmla="*/ 1727200 w 12198350"/>
              <a:gd name="connsiteY6" fmla="*/ 5486400 h 5924550"/>
              <a:gd name="connsiteX7" fmla="*/ 0 w 12198350"/>
              <a:gd name="connsiteY7" fmla="*/ 5835650 h 5924550"/>
              <a:gd name="connsiteX8" fmla="*/ 0 w 12198350"/>
              <a:gd name="connsiteY8" fmla="*/ 0 h 5924550"/>
              <a:gd name="connsiteX0" fmla="*/ 0 w 12198350"/>
              <a:gd name="connsiteY0" fmla="*/ 0 h 5924550"/>
              <a:gd name="connsiteX1" fmla="*/ 12192000 w 12198350"/>
              <a:gd name="connsiteY1" fmla="*/ 0 h 5924550"/>
              <a:gd name="connsiteX2" fmla="*/ 12198350 w 12198350"/>
              <a:gd name="connsiteY2" fmla="*/ 3505200 h 5924550"/>
              <a:gd name="connsiteX3" fmla="*/ 12192000 w 12198350"/>
              <a:gd name="connsiteY3" fmla="*/ 5835650 h 5924550"/>
              <a:gd name="connsiteX4" fmla="*/ 8318500 w 12198350"/>
              <a:gd name="connsiteY4" fmla="*/ 5867400 h 5924550"/>
              <a:gd name="connsiteX5" fmla="*/ 4883150 w 12198350"/>
              <a:gd name="connsiteY5" fmla="*/ 5924550 h 5924550"/>
              <a:gd name="connsiteX6" fmla="*/ 3663950 w 12198350"/>
              <a:gd name="connsiteY6" fmla="*/ 5842000 h 5924550"/>
              <a:gd name="connsiteX7" fmla="*/ 1727200 w 12198350"/>
              <a:gd name="connsiteY7" fmla="*/ 5486400 h 5924550"/>
              <a:gd name="connsiteX8" fmla="*/ 0 w 12198350"/>
              <a:gd name="connsiteY8" fmla="*/ 5835650 h 5924550"/>
              <a:gd name="connsiteX9" fmla="*/ 0 w 12198350"/>
              <a:gd name="connsiteY9" fmla="*/ 0 h 5924550"/>
              <a:gd name="connsiteX0" fmla="*/ 0 w 12198350"/>
              <a:gd name="connsiteY0" fmla="*/ 0 h 6038850"/>
              <a:gd name="connsiteX1" fmla="*/ 12192000 w 12198350"/>
              <a:gd name="connsiteY1" fmla="*/ 0 h 6038850"/>
              <a:gd name="connsiteX2" fmla="*/ 12198350 w 12198350"/>
              <a:gd name="connsiteY2" fmla="*/ 3505200 h 6038850"/>
              <a:gd name="connsiteX3" fmla="*/ 12192000 w 12198350"/>
              <a:gd name="connsiteY3" fmla="*/ 5835650 h 6038850"/>
              <a:gd name="connsiteX4" fmla="*/ 7219950 w 12198350"/>
              <a:gd name="connsiteY4" fmla="*/ 6038850 h 6038850"/>
              <a:gd name="connsiteX5" fmla="*/ 4883150 w 12198350"/>
              <a:gd name="connsiteY5" fmla="*/ 5924550 h 6038850"/>
              <a:gd name="connsiteX6" fmla="*/ 3663950 w 12198350"/>
              <a:gd name="connsiteY6" fmla="*/ 5842000 h 6038850"/>
              <a:gd name="connsiteX7" fmla="*/ 1727200 w 12198350"/>
              <a:gd name="connsiteY7" fmla="*/ 5486400 h 6038850"/>
              <a:gd name="connsiteX8" fmla="*/ 0 w 12198350"/>
              <a:gd name="connsiteY8" fmla="*/ 5835650 h 6038850"/>
              <a:gd name="connsiteX9" fmla="*/ 0 w 12198350"/>
              <a:gd name="connsiteY9" fmla="*/ 0 h 6038850"/>
              <a:gd name="connsiteX0" fmla="*/ 0 w 12198350"/>
              <a:gd name="connsiteY0" fmla="*/ 0 h 6038850"/>
              <a:gd name="connsiteX1" fmla="*/ 12192000 w 12198350"/>
              <a:gd name="connsiteY1" fmla="*/ 0 h 6038850"/>
              <a:gd name="connsiteX2" fmla="*/ 12198350 w 12198350"/>
              <a:gd name="connsiteY2" fmla="*/ 3505200 h 6038850"/>
              <a:gd name="connsiteX3" fmla="*/ 12192000 w 12198350"/>
              <a:gd name="connsiteY3" fmla="*/ 5835650 h 6038850"/>
              <a:gd name="connsiteX4" fmla="*/ 9766300 w 12198350"/>
              <a:gd name="connsiteY4" fmla="*/ 5924550 h 6038850"/>
              <a:gd name="connsiteX5" fmla="*/ 7219950 w 12198350"/>
              <a:gd name="connsiteY5" fmla="*/ 6038850 h 6038850"/>
              <a:gd name="connsiteX6" fmla="*/ 4883150 w 12198350"/>
              <a:gd name="connsiteY6" fmla="*/ 5924550 h 6038850"/>
              <a:gd name="connsiteX7" fmla="*/ 3663950 w 12198350"/>
              <a:gd name="connsiteY7" fmla="*/ 5842000 h 6038850"/>
              <a:gd name="connsiteX8" fmla="*/ 1727200 w 12198350"/>
              <a:gd name="connsiteY8" fmla="*/ 5486400 h 6038850"/>
              <a:gd name="connsiteX9" fmla="*/ 0 w 12198350"/>
              <a:gd name="connsiteY9" fmla="*/ 5835650 h 6038850"/>
              <a:gd name="connsiteX10" fmla="*/ 0 w 12198350"/>
              <a:gd name="connsiteY10" fmla="*/ 0 h 6038850"/>
              <a:gd name="connsiteX0" fmla="*/ 0 w 12198350"/>
              <a:gd name="connsiteY0" fmla="*/ 0 h 6038850"/>
              <a:gd name="connsiteX1" fmla="*/ 12192000 w 12198350"/>
              <a:gd name="connsiteY1" fmla="*/ 0 h 6038850"/>
              <a:gd name="connsiteX2" fmla="*/ 12198350 w 12198350"/>
              <a:gd name="connsiteY2" fmla="*/ 3505200 h 6038850"/>
              <a:gd name="connsiteX3" fmla="*/ 12192000 w 12198350"/>
              <a:gd name="connsiteY3" fmla="*/ 5835650 h 6038850"/>
              <a:gd name="connsiteX4" fmla="*/ 8813800 w 12198350"/>
              <a:gd name="connsiteY4" fmla="*/ 5746750 h 6038850"/>
              <a:gd name="connsiteX5" fmla="*/ 7219950 w 12198350"/>
              <a:gd name="connsiteY5" fmla="*/ 6038850 h 6038850"/>
              <a:gd name="connsiteX6" fmla="*/ 4883150 w 12198350"/>
              <a:gd name="connsiteY6" fmla="*/ 5924550 h 6038850"/>
              <a:gd name="connsiteX7" fmla="*/ 3663950 w 12198350"/>
              <a:gd name="connsiteY7" fmla="*/ 5842000 h 6038850"/>
              <a:gd name="connsiteX8" fmla="*/ 1727200 w 12198350"/>
              <a:gd name="connsiteY8" fmla="*/ 5486400 h 6038850"/>
              <a:gd name="connsiteX9" fmla="*/ 0 w 12198350"/>
              <a:gd name="connsiteY9" fmla="*/ 5835650 h 6038850"/>
              <a:gd name="connsiteX10" fmla="*/ 0 w 12198350"/>
              <a:gd name="connsiteY10" fmla="*/ 0 h 6038850"/>
              <a:gd name="connsiteX0" fmla="*/ 0 w 12198350"/>
              <a:gd name="connsiteY0" fmla="*/ 0 h 6038850"/>
              <a:gd name="connsiteX1" fmla="*/ 12192000 w 12198350"/>
              <a:gd name="connsiteY1" fmla="*/ 0 h 6038850"/>
              <a:gd name="connsiteX2" fmla="*/ 12198350 w 12198350"/>
              <a:gd name="connsiteY2" fmla="*/ 3505200 h 6038850"/>
              <a:gd name="connsiteX3" fmla="*/ 10255250 w 12198350"/>
              <a:gd name="connsiteY3" fmla="*/ 4978400 h 6038850"/>
              <a:gd name="connsiteX4" fmla="*/ 8813800 w 12198350"/>
              <a:gd name="connsiteY4" fmla="*/ 5746750 h 6038850"/>
              <a:gd name="connsiteX5" fmla="*/ 7219950 w 12198350"/>
              <a:gd name="connsiteY5" fmla="*/ 6038850 h 6038850"/>
              <a:gd name="connsiteX6" fmla="*/ 4883150 w 12198350"/>
              <a:gd name="connsiteY6" fmla="*/ 5924550 h 6038850"/>
              <a:gd name="connsiteX7" fmla="*/ 3663950 w 12198350"/>
              <a:gd name="connsiteY7" fmla="*/ 5842000 h 6038850"/>
              <a:gd name="connsiteX8" fmla="*/ 1727200 w 12198350"/>
              <a:gd name="connsiteY8" fmla="*/ 5486400 h 6038850"/>
              <a:gd name="connsiteX9" fmla="*/ 0 w 12198350"/>
              <a:gd name="connsiteY9" fmla="*/ 5835650 h 6038850"/>
              <a:gd name="connsiteX10" fmla="*/ 0 w 12198350"/>
              <a:gd name="connsiteY10" fmla="*/ 0 h 6038850"/>
              <a:gd name="connsiteX0" fmla="*/ 0 w 12198350"/>
              <a:gd name="connsiteY0" fmla="*/ 0 h 6038850"/>
              <a:gd name="connsiteX1" fmla="*/ 12192000 w 12198350"/>
              <a:gd name="connsiteY1" fmla="*/ 0 h 6038850"/>
              <a:gd name="connsiteX2" fmla="*/ 12198350 w 12198350"/>
              <a:gd name="connsiteY2" fmla="*/ 3505200 h 6038850"/>
              <a:gd name="connsiteX3" fmla="*/ 8813800 w 12198350"/>
              <a:gd name="connsiteY3" fmla="*/ 5746750 h 6038850"/>
              <a:gd name="connsiteX4" fmla="*/ 7219950 w 12198350"/>
              <a:gd name="connsiteY4" fmla="*/ 6038850 h 6038850"/>
              <a:gd name="connsiteX5" fmla="*/ 4883150 w 12198350"/>
              <a:gd name="connsiteY5" fmla="*/ 5924550 h 6038850"/>
              <a:gd name="connsiteX6" fmla="*/ 3663950 w 12198350"/>
              <a:gd name="connsiteY6" fmla="*/ 5842000 h 6038850"/>
              <a:gd name="connsiteX7" fmla="*/ 1727200 w 12198350"/>
              <a:gd name="connsiteY7" fmla="*/ 5486400 h 6038850"/>
              <a:gd name="connsiteX8" fmla="*/ 0 w 12198350"/>
              <a:gd name="connsiteY8" fmla="*/ 5835650 h 6038850"/>
              <a:gd name="connsiteX9" fmla="*/ 0 w 12198350"/>
              <a:gd name="connsiteY9" fmla="*/ 0 h 6038850"/>
              <a:gd name="connsiteX0" fmla="*/ 0 w 12198350"/>
              <a:gd name="connsiteY0" fmla="*/ 0 h 6038850"/>
              <a:gd name="connsiteX1" fmla="*/ 12192000 w 12198350"/>
              <a:gd name="connsiteY1" fmla="*/ 0 h 6038850"/>
              <a:gd name="connsiteX2" fmla="*/ 12198350 w 12198350"/>
              <a:gd name="connsiteY2" fmla="*/ 3505200 h 6038850"/>
              <a:gd name="connsiteX3" fmla="*/ 10623550 w 12198350"/>
              <a:gd name="connsiteY3" fmla="*/ 4800600 h 6038850"/>
              <a:gd name="connsiteX4" fmla="*/ 8813800 w 12198350"/>
              <a:gd name="connsiteY4" fmla="*/ 5746750 h 6038850"/>
              <a:gd name="connsiteX5" fmla="*/ 7219950 w 12198350"/>
              <a:gd name="connsiteY5" fmla="*/ 6038850 h 6038850"/>
              <a:gd name="connsiteX6" fmla="*/ 4883150 w 12198350"/>
              <a:gd name="connsiteY6" fmla="*/ 5924550 h 6038850"/>
              <a:gd name="connsiteX7" fmla="*/ 3663950 w 12198350"/>
              <a:gd name="connsiteY7" fmla="*/ 5842000 h 6038850"/>
              <a:gd name="connsiteX8" fmla="*/ 1727200 w 12198350"/>
              <a:gd name="connsiteY8" fmla="*/ 5486400 h 6038850"/>
              <a:gd name="connsiteX9" fmla="*/ 0 w 12198350"/>
              <a:gd name="connsiteY9" fmla="*/ 5835650 h 6038850"/>
              <a:gd name="connsiteX10" fmla="*/ 0 w 12198350"/>
              <a:gd name="connsiteY10" fmla="*/ 0 h 6038850"/>
              <a:gd name="connsiteX0" fmla="*/ 0 w 12198350"/>
              <a:gd name="connsiteY0" fmla="*/ 0 h 6038850"/>
              <a:gd name="connsiteX1" fmla="*/ 12192000 w 12198350"/>
              <a:gd name="connsiteY1" fmla="*/ 0 h 6038850"/>
              <a:gd name="connsiteX2" fmla="*/ 12198350 w 12198350"/>
              <a:gd name="connsiteY2" fmla="*/ 3505200 h 6038850"/>
              <a:gd name="connsiteX3" fmla="*/ 10185400 w 12198350"/>
              <a:gd name="connsiteY3" fmla="*/ 4978400 h 6038850"/>
              <a:gd name="connsiteX4" fmla="*/ 8813800 w 12198350"/>
              <a:gd name="connsiteY4" fmla="*/ 5746750 h 6038850"/>
              <a:gd name="connsiteX5" fmla="*/ 7219950 w 12198350"/>
              <a:gd name="connsiteY5" fmla="*/ 6038850 h 6038850"/>
              <a:gd name="connsiteX6" fmla="*/ 4883150 w 12198350"/>
              <a:gd name="connsiteY6" fmla="*/ 5924550 h 6038850"/>
              <a:gd name="connsiteX7" fmla="*/ 3663950 w 12198350"/>
              <a:gd name="connsiteY7" fmla="*/ 5842000 h 6038850"/>
              <a:gd name="connsiteX8" fmla="*/ 1727200 w 12198350"/>
              <a:gd name="connsiteY8" fmla="*/ 5486400 h 6038850"/>
              <a:gd name="connsiteX9" fmla="*/ 0 w 12198350"/>
              <a:gd name="connsiteY9" fmla="*/ 5835650 h 6038850"/>
              <a:gd name="connsiteX10" fmla="*/ 0 w 12198350"/>
              <a:gd name="connsiteY10" fmla="*/ 0 h 6038850"/>
              <a:gd name="connsiteX0" fmla="*/ 0 w 12198350"/>
              <a:gd name="connsiteY0" fmla="*/ 0 h 6038850"/>
              <a:gd name="connsiteX1" fmla="*/ 12192000 w 12198350"/>
              <a:gd name="connsiteY1" fmla="*/ 0 h 6038850"/>
              <a:gd name="connsiteX2" fmla="*/ 12198350 w 12198350"/>
              <a:gd name="connsiteY2" fmla="*/ 3505200 h 6038850"/>
              <a:gd name="connsiteX3" fmla="*/ 11766550 w 12198350"/>
              <a:gd name="connsiteY3" fmla="*/ 4108450 h 6038850"/>
              <a:gd name="connsiteX4" fmla="*/ 10185400 w 12198350"/>
              <a:gd name="connsiteY4" fmla="*/ 4978400 h 6038850"/>
              <a:gd name="connsiteX5" fmla="*/ 8813800 w 12198350"/>
              <a:gd name="connsiteY5" fmla="*/ 5746750 h 6038850"/>
              <a:gd name="connsiteX6" fmla="*/ 7219950 w 12198350"/>
              <a:gd name="connsiteY6" fmla="*/ 6038850 h 6038850"/>
              <a:gd name="connsiteX7" fmla="*/ 4883150 w 12198350"/>
              <a:gd name="connsiteY7" fmla="*/ 5924550 h 6038850"/>
              <a:gd name="connsiteX8" fmla="*/ 3663950 w 12198350"/>
              <a:gd name="connsiteY8" fmla="*/ 5842000 h 6038850"/>
              <a:gd name="connsiteX9" fmla="*/ 1727200 w 12198350"/>
              <a:gd name="connsiteY9" fmla="*/ 5486400 h 6038850"/>
              <a:gd name="connsiteX10" fmla="*/ 0 w 12198350"/>
              <a:gd name="connsiteY10" fmla="*/ 5835650 h 6038850"/>
              <a:gd name="connsiteX11" fmla="*/ 0 w 12198350"/>
              <a:gd name="connsiteY11" fmla="*/ 0 h 6038850"/>
              <a:gd name="connsiteX0" fmla="*/ 0 w 12198350"/>
              <a:gd name="connsiteY0" fmla="*/ 0 h 6038850"/>
              <a:gd name="connsiteX1" fmla="*/ 12192000 w 12198350"/>
              <a:gd name="connsiteY1" fmla="*/ 0 h 6038850"/>
              <a:gd name="connsiteX2" fmla="*/ 12198350 w 12198350"/>
              <a:gd name="connsiteY2" fmla="*/ 3505200 h 6038850"/>
              <a:gd name="connsiteX3" fmla="*/ 11341100 w 12198350"/>
              <a:gd name="connsiteY3" fmla="*/ 4267200 h 6038850"/>
              <a:gd name="connsiteX4" fmla="*/ 10185400 w 12198350"/>
              <a:gd name="connsiteY4" fmla="*/ 4978400 h 6038850"/>
              <a:gd name="connsiteX5" fmla="*/ 8813800 w 12198350"/>
              <a:gd name="connsiteY5" fmla="*/ 5746750 h 6038850"/>
              <a:gd name="connsiteX6" fmla="*/ 7219950 w 12198350"/>
              <a:gd name="connsiteY6" fmla="*/ 6038850 h 6038850"/>
              <a:gd name="connsiteX7" fmla="*/ 4883150 w 12198350"/>
              <a:gd name="connsiteY7" fmla="*/ 5924550 h 6038850"/>
              <a:gd name="connsiteX8" fmla="*/ 3663950 w 12198350"/>
              <a:gd name="connsiteY8" fmla="*/ 5842000 h 6038850"/>
              <a:gd name="connsiteX9" fmla="*/ 1727200 w 12198350"/>
              <a:gd name="connsiteY9" fmla="*/ 5486400 h 6038850"/>
              <a:gd name="connsiteX10" fmla="*/ 0 w 12198350"/>
              <a:gd name="connsiteY10" fmla="*/ 5835650 h 6038850"/>
              <a:gd name="connsiteX11" fmla="*/ 0 w 12198350"/>
              <a:gd name="connsiteY11" fmla="*/ 0 h 6038850"/>
              <a:gd name="connsiteX0" fmla="*/ 0 w 12198350"/>
              <a:gd name="connsiteY0" fmla="*/ 0 h 6038850"/>
              <a:gd name="connsiteX1" fmla="*/ 12192000 w 12198350"/>
              <a:gd name="connsiteY1" fmla="*/ 0 h 6038850"/>
              <a:gd name="connsiteX2" fmla="*/ 12198350 w 12198350"/>
              <a:gd name="connsiteY2" fmla="*/ 3505200 h 6038850"/>
              <a:gd name="connsiteX3" fmla="*/ 11341100 w 12198350"/>
              <a:gd name="connsiteY3" fmla="*/ 4267200 h 6038850"/>
              <a:gd name="connsiteX4" fmla="*/ 10185400 w 12198350"/>
              <a:gd name="connsiteY4" fmla="*/ 4978400 h 6038850"/>
              <a:gd name="connsiteX5" fmla="*/ 8813800 w 12198350"/>
              <a:gd name="connsiteY5" fmla="*/ 5746750 h 6038850"/>
              <a:gd name="connsiteX6" fmla="*/ 7219950 w 12198350"/>
              <a:gd name="connsiteY6" fmla="*/ 6038850 h 6038850"/>
              <a:gd name="connsiteX7" fmla="*/ 4883150 w 12198350"/>
              <a:gd name="connsiteY7" fmla="*/ 5924550 h 6038850"/>
              <a:gd name="connsiteX8" fmla="*/ 3663950 w 12198350"/>
              <a:gd name="connsiteY8" fmla="*/ 5842000 h 6038850"/>
              <a:gd name="connsiteX9" fmla="*/ 1727200 w 12198350"/>
              <a:gd name="connsiteY9" fmla="*/ 5486400 h 6038850"/>
              <a:gd name="connsiteX10" fmla="*/ 0 w 12198350"/>
              <a:gd name="connsiteY10" fmla="*/ 5835650 h 6038850"/>
              <a:gd name="connsiteX11" fmla="*/ 0 w 12198350"/>
              <a:gd name="connsiteY11" fmla="*/ 0 h 6038850"/>
              <a:gd name="connsiteX0" fmla="*/ 0 w 12198350"/>
              <a:gd name="connsiteY0" fmla="*/ 0 h 6038850"/>
              <a:gd name="connsiteX1" fmla="*/ 12192000 w 12198350"/>
              <a:gd name="connsiteY1" fmla="*/ 0 h 6038850"/>
              <a:gd name="connsiteX2" fmla="*/ 12198350 w 12198350"/>
              <a:gd name="connsiteY2" fmla="*/ 3505200 h 6038850"/>
              <a:gd name="connsiteX3" fmla="*/ 11341100 w 12198350"/>
              <a:gd name="connsiteY3" fmla="*/ 4267200 h 6038850"/>
              <a:gd name="connsiteX4" fmla="*/ 10185400 w 12198350"/>
              <a:gd name="connsiteY4" fmla="*/ 4978400 h 6038850"/>
              <a:gd name="connsiteX5" fmla="*/ 8813800 w 12198350"/>
              <a:gd name="connsiteY5" fmla="*/ 5746750 h 6038850"/>
              <a:gd name="connsiteX6" fmla="*/ 7219950 w 12198350"/>
              <a:gd name="connsiteY6" fmla="*/ 6038850 h 6038850"/>
              <a:gd name="connsiteX7" fmla="*/ 4883150 w 12198350"/>
              <a:gd name="connsiteY7" fmla="*/ 5924550 h 6038850"/>
              <a:gd name="connsiteX8" fmla="*/ 3663950 w 12198350"/>
              <a:gd name="connsiteY8" fmla="*/ 5842000 h 6038850"/>
              <a:gd name="connsiteX9" fmla="*/ 1727200 w 12198350"/>
              <a:gd name="connsiteY9" fmla="*/ 5486400 h 6038850"/>
              <a:gd name="connsiteX10" fmla="*/ 0 w 12198350"/>
              <a:gd name="connsiteY10" fmla="*/ 5835650 h 6038850"/>
              <a:gd name="connsiteX11" fmla="*/ 0 w 12198350"/>
              <a:gd name="connsiteY11" fmla="*/ 0 h 6038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8350" h="6038850">
                <a:moveTo>
                  <a:pt x="0" y="0"/>
                </a:moveTo>
                <a:lnTo>
                  <a:pt x="12192000" y="0"/>
                </a:lnTo>
                <a:cubicBezTo>
                  <a:pt x="12194117" y="1168400"/>
                  <a:pt x="12196233" y="2336800"/>
                  <a:pt x="12198350" y="3505200"/>
                </a:cubicBezTo>
                <a:cubicBezTo>
                  <a:pt x="11828992" y="3872442"/>
                  <a:pt x="11606741" y="4015317"/>
                  <a:pt x="11341100" y="4267200"/>
                </a:cubicBezTo>
                <a:cubicBezTo>
                  <a:pt x="11005609" y="4512733"/>
                  <a:pt x="10677525" y="4705350"/>
                  <a:pt x="10185400" y="4978400"/>
                </a:cubicBezTo>
                <a:cubicBezTo>
                  <a:pt x="9693275" y="5251450"/>
                  <a:pt x="9381067" y="5540375"/>
                  <a:pt x="8813800" y="5746750"/>
                </a:cubicBezTo>
                <a:lnTo>
                  <a:pt x="7219950" y="6038850"/>
                </a:lnTo>
                <a:lnTo>
                  <a:pt x="4883150" y="5924550"/>
                </a:lnTo>
                <a:lnTo>
                  <a:pt x="3663950" y="5842000"/>
                </a:lnTo>
                <a:lnTo>
                  <a:pt x="1727200" y="5486400"/>
                </a:lnTo>
                <a:lnTo>
                  <a:pt x="0" y="583565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000000">
                  <a:alpha val="60000"/>
                </a:srgbClr>
              </a:gs>
              <a:gs pos="100000">
                <a:srgbClr val="000000">
                  <a:alpha val="0"/>
                </a:srgbClr>
              </a:gs>
              <a:gs pos="68000">
                <a:srgbClr val="000000">
                  <a:alpha val="40000"/>
                </a:srgb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252769E-B9F0-4068-A645-5BBEF16E9C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4" y="3296010"/>
            <a:ext cx="12191456" cy="2849976"/>
            <a:chOff x="476" y="-3923157"/>
            <a:chExt cx="10667524" cy="2493729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1E12D6AD-7096-45BB-9C02-468B2704C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6" y="-3923156"/>
              <a:ext cx="10667524" cy="2493728"/>
            </a:xfrm>
            <a:custGeom>
              <a:avLst/>
              <a:gdLst>
                <a:gd name="connsiteX0" fmla="*/ 6095524 w 6095524"/>
                <a:gd name="connsiteY0" fmla="*/ 0 h 1424940"/>
                <a:gd name="connsiteX1" fmla="*/ 6095524 w 6095524"/>
                <a:gd name="connsiteY1" fmla="*/ 17431 h 1424940"/>
                <a:gd name="connsiteX2" fmla="*/ 6095524 w 6095524"/>
                <a:gd name="connsiteY2" fmla="*/ 216290 h 1424940"/>
                <a:gd name="connsiteX3" fmla="*/ 6079998 w 6095524"/>
                <a:gd name="connsiteY3" fmla="*/ 230600 h 1424940"/>
                <a:gd name="connsiteX4" fmla="*/ 6012751 w 6095524"/>
                <a:gd name="connsiteY4" fmla="*/ 260699 h 1424940"/>
                <a:gd name="connsiteX5" fmla="*/ 5992749 w 6095524"/>
                <a:gd name="connsiteY5" fmla="*/ 268700 h 1424940"/>
                <a:gd name="connsiteX6" fmla="*/ 5910358 w 6095524"/>
                <a:gd name="connsiteY6" fmla="*/ 320231 h 1424940"/>
                <a:gd name="connsiteX7" fmla="*/ 5835777 w 6095524"/>
                <a:gd name="connsiteY7" fmla="*/ 383953 h 1424940"/>
                <a:gd name="connsiteX8" fmla="*/ 5781008 w 6095524"/>
                <a:gd name="connsiteY8" fmla="*/ 459581 h 1424940"/>
                <a:gd name="connsiteX9" fmla="*/ 5765673 w 6095524"/>
                <a:gd name="connsiteY9" fmla="*/ 477584 h 1424940"/>
                <a:gd name="connsiteX10" fmla="*/ 5723763 w 6095524"/>
                <a:gd name="connsiteY10" fmla="*/ 500158 h 1424940"/>
                <a:gd name="connsiteX11" fmla="*/ 5686711 w 6095524"/>
                <a:gd name="connsiteY11" fmla="*/ 517112 h 1424940"/>
                <a:gd name="connsiteX12" fmla="*/ 5659850 w 6095524"/>
                <a:gd name="connsiteY12" fmla="*/ 535877 h 1424940"/>
                <a:gd name="connsiteX13" fmla="*/ 5637181 w 6095524"/>
                <a:gd name="connsiteY13" fmla="*/ 553117 h 1424940"/>
                <a:gd name="connsiteX14" fmla="*/ 5585841 w 6095524"/>
                <a:gd name="connsiteY14" fmla="*/ 597694 h 1424940"/>
                <a:gd name="connsiteX15" fmla="*/ 5528977 w 6095524"/>
                <a:gd name="connsiteY15" fmla="*/ 635318 h 1424940"/>
                <a:gd name="connsiteX16" fmla="*/ 5483256 w 6095524"/>
                <a:gd name="connsiteY16" fmla="*/ 681419 h 1424940"/>
                <a:gd name="connsiteX17" fmla="*/ 5464397 w 6095524"/>
                <a:gd name="connsiteY17" fmla="*/ 706374 h 1424940"/>
                <a:gd name="connsiteX18" fmla="*/ 5424773 w 6095524"/>
                <a:gd name="connsiteY18" fmla="*/ 723424 h 1424940"/>
                <a:gd name="connsiteX19" fmla="*/ 5381815 w 6095524"/>
                <a:gd name="connsiteY19" fmla="*/ 750094 h 1424940"/>
                <a:gd name="connsiteX20" fmla="*/ 5351335 w 6095524"/>
                <a:gd name="connsiteY20" fmla="*/ 776573 h 1424940"/>
                <a:gd name="connsiteX21" fmla="*/ 5327809 w 6095524"/>
                <a:gd name="connsiteY21" fmla="*/ 794290 h 1424940"/>
                <a:gd name="connsiteX22" fmla="*/ 5294566 w 6095524"/>
                <a:gd name="connsiteY22" fmla="*/ 812102 h 1424940"/>
                <a:gd name="connsiteX23" fmla="*/ 5261229 w 6095524"/>
                <a:gd name="connsiteY23" fmla="*/ 835438 h 1424940"/>
                <a:gd name="connsiteX24" fmla="*/ 5245037 w 6095524"/>
                <a:gd name="connsiteY24" fmla="*/ 849821 h 1424940"/>
                <a:gd name="connsiteX25" fmla="*/ 5213699 w 6095524"/>
                <a:gd name="connsiteY25" fmla="*/ 873728 h 1424940"/>
                <a:gd name="connsiteX26" fmla="*/ 5181409 w 6095524"/>
                <a:gd name="connsiteY26" fmla="*/ 896017 h 1424940"/>
                <a:gd name="connsiteX27" fmla="*/ 5120735 w 6095524"/>
                <a:gd name="connsiteY27" fmla="*/ 921544 h 1424940"/>
                <a:gd name="connsiteX28" fmla="*/ 5065490 w 6095524"/>
                <a:gd name="connsiteY28" fmla="*/ 959072 h 1424940"/>
                <a:gd name="connsiteX29" fmla="*/ 5021675 w 6095524"/>
                <a:gd name="connsiteY29" fmla="*/ 986504 h 1424940"/>
                <a:gd name="connsiteX30" fmla="*/ 4996148 w 6095524"/>
                <a:gd name="connsiteY30" fmla="*/ 1004507 h 1424940"/>
                <a:gd name="connsiteX31" fmla="*/ 4949285 w 6095524"/>
                <a:gd name="connsiteY31" fmla="*/ 1044702 h 1424940"/>
                <a:gd name="connsiteX32" fmla="*/ 4876609 w 6095524"/>
                <a:gd name="connsiteY32" fmla="*/ 1086993 h 1424940"/>
                <a:gd name="connsiteX33" fmla="*/ 4832699 w 6095524"/>
                <a:gd name="connsiteY33" fmla="*/ 1109853 h 1424940"/>
                <a:gd name="connsiteX34" fmla="*/ 4738211 w 6095524"/>
                <a:gd name="connsiteY34" fmla="*/ 1144334 h 1424940"/>
                <a:gd name="connsiteX35" fmla="*/ 4707731 w 6095524"/>
                <a:gd name="connsiteY35" fmla="*/ 1156621 h 1424940"/>
                <a:gd name="connsiteX36" fmla="*/ 4672870 w 6095524"/>
                <a:gd name="connsiteY36" fmla="*/ 1164717 h 1424940"/>
                <a:gd name="connsiteX37" fmla="*/ 4616863 w 6095524"/>
                <a:gd name="connsiteY37" fmla="*/ 1183862 h 1424940"/>
                <a:gd name="connsiteX38" fmla="*/ 4507516 w 6095524"/>
                <a:gd name="connsiteY38" fmla="*/ 1216819 h 1424940"/>
                <a:gd name="connsiteX39" fmla="*/ 4483513 w 6095524"/>
                <a:gd name="connsiteY39" fmla="*/ 1221867 h 1424940"/>
                <a:gd name="connsiteX40" fmla="*/ 4422362 w 6095524"/>
                <a:gd name="connsiteY40" fmla="*/ 1243108 h 1424940"/>
                <a:gd name="connsiteX41" fmla="*/ 4385691 w 6095524"/>
                <a:gd name="connsiteY41" fmla="*/ 1257395 h 1424940"/>
                <a:gd name="connsiteX42" fmla="*/ 4355306 w 6095524"/>
                <a:gd name="connsiteY42" fmla="*/ 1265587 h 1424940"/>
                <a:gd name="connsiteX43" fmla="*/ 4328446 w 6095524"/>
                <a:gd name="connsiteY43" fmla="*/ 1269397 h 1424940"/>
                <a:gd name="connsiteX44" fmla="*/ 4257770 w 6095524"/>
                <a:gd name="connsiteY44" fmla="*/ 1288256 h 1424940"/>
                <a:gd name="connsiteX45" fmla="*/ 4229576 w 6095524"/>
                <a:gd name="connsiteY45" fmla="*/ 1295686 h 1424940"/>
                <a:gd name="connsiteX46" fmla="*/ 4156424 w 6095524"/>
                <a:gd name="connsiteY46" fmla="*/ 1321213 h 1424940"/>
                <a:gd name="connsiteX47" fmla="*/ 4094416 w 6095524"/>
                <a:gd name="connsiteY47" fmla="*/ 1338072 h 1424940"/>
                <a:gd name="connsiteX48" fmla="*/ 4068509 w 6095524"/>
                <a:gd name="connsiteY48" fmla="*/ 1346168 h 1424940"/>
                <a:gd name="connsiteX49" fmla="*/ 4009263 w 6095524"/>
                <a:gd name="connsiteY49" fmla="*/ 1359694 h 1424940"/>
                <a:gd name="connsiteX50" fmla="*/ 3975735 w 6095524"/>
                <a:gd name="connsiteY50" fmla="*/ 1369219 h 1424940"/>
                <a:gd name="connsiteX51" fmla="*/ 3893915 w 6095524"/>
                <a:gd name="connsiteY51" fmla="*/ 1379982 h 1424940"/>
                <a:gd name="connsiteX52" fmla="*/ 3809428 w 6095524"/>
                <a:gd name="connsiteY52" fmla="*/ 1390364 h 1424940"/>
                <a:gd name="connsiteX53" fmla="*/ 3763042 w 6095524"/>
                <a:gd name="connsiteY53" fmla="*/ 1393793 h 1424940"/>
                <a:gd name="connsiteX54" fmla="*/ 3722561 w 6095524"/>
                <a:gd name="connsiteY54" fmla="*/ 1399223 h 1424940"/>
                <a:gd name="connsiteX55" fmla="*/ 3687318 w 6095524"/>
                <a:gd name="connsiteY55" fmla="*/ 1402652 h 1424940"/>
                <a:gd name="connsiteX56" fmla="*/ 3631216 w 6095524"/>
                <a:gd name="connsiteY56" fmla="*/ 1409605 h 1424940"/>
                <a:gd name="connsiteX57" fmla="*/ 3607880 w 6095524"/>
                <a:gd name="connsiteY57" fmla="*/ 1411415 h 1424940"/>
                <a:gd name="connsiteX58" fmla="*/ 3552825 w 6095524"/>
                <a:gd name="connsiteY58" fmla="*/ 1411319 h 1424940"/>
                <a:gd name="connsiteX59" fmla="*/ 3533680 w 6095524"/>
                <a:gd name="connsiteY59" fmla="*/ 1410367 h 1424940"/>
                <a:gd name="connsiteX60" fmla="*/ 3496818 w 6095524"/>
                <a:gd name="connsiteY60" fmla="*/ 1398556 h 1424940"/>
                <a:gd name="connsiteX61" fmla="*/ 3492437 w 6095524"/>
                <a:gd name="connsiteY61" fmla="*/ 1397699 h 1424940"/>
                <a:gd name="connsiteX62" fmla="*/ 3468243 w 6095524"/>
                <a:gd name="connsiteY62" fmla="*/ 1393031 h 1424940"/>
                <a:gd name="connsiteX63" fmla="*/ 3455003 w 6095524"/>
                <a:gd name="connsiteY63" fmla="*/ 1391507 h 1424940"/>
                <a:gd name="connsiteX64" fmla="*/ 3404711 w 6095524"/>
                <a:gd name="connsiteY64" fmla="*/ 1381792 h 1424940"/>
                <a:gd name="connsiteX65" fmla="*/ 3375756 w 6095524"/>
                <a:gd name="connsiteY65" fmla="*/ 1377220 h 1424940"/>
                <a:gd name="connsiteX66" fmla="*/ 3352324 w 6095524"/>
                <a:gd name="connsiteY66" fmla="*/ 1377887 h 1424940"/>
                <a:gd name="connsiteX67" fmla="*/ 3311176 w 6095524"/>
                <a:gd name="connsiteY67" fmla="*/ 1378744 h 1424940"/>
                <a:gd name="connsiteX68" fmla="*/ 3298031 w 6095524"/>
                <a:gd name="connsiteY68" fmla="*/ 1380935 h 1424940"/>
                <a:gd name="connsiteX69" fmla="*/ 3238595 w 6095524"/>
                <a:gd name="connsiteY69" fmla="*/ 1374648 h 1424940"/>
                <a:gd name="connsiteX70" fmla="*/ 3204686 w 6095524"/>
                <a:gd name="connsiteY70" fmla="*/ 1374172 h 1424940"/>
                <a:gd name="connsiteX71" fmla="*/ 3166491 w 6095524"/>
                <a:gd name="connsiteY71" fmla="*/ 1366361 h 1424940"/>
                <a:gd name="connsiteX72" fmla="*/ 3155347 w 6095524"/>
                <a:gd name="connsiteY72" fmla="*/ 1366742 h 1424940"/>
                <a:gd name="connsiteX73" fmla="*/ 3142869 w 6095524"/>
                <a:gd name="connsiteY73" fmla="*/ 1367409 h 1424940"/>
                <a:gd name="connsiteX74" fmla="*/ 3104578 w 6095524"/>
                <a:gd name="connsiteY74" fmla="*/ 1367981 h 1424940"/>
                <a:gd name="connsiteX75" fmla="*/ 3081337 w 6095524"/>
                <a:gd name="connsiteY75" fmla="*/ 1370838 h 1424940"/>
                <a:gd name="connsiteX76" fmla="*/ 3037047 w 6095524"/>
                <a:gd name="connsiteY76" fmla="*/ 1369124 h 1424940"/>
                <a:gd name="connsiteX77" fmla="*/ 3020663 w 6095524"/>
                <a:gd name="connsiteY77" fmla="*/ 1371600 h 1424940"/>
                <a:gd name="connsiteX78" fmla="*/ 2979230 w 6095524"/>
                <a:gd name="connsiteY78" fmla="*/ 1371886 h 1424940"/>
                <a:gd name="connsiteX79" fmla="*/ 2942082 w 6095524"/>
                <a:gd name="connsiteY79" fmla="*/ 1370457 h 1424940"/>
                <a:gd name="connsiteX80" fmla="*/ 2906268 w 6095524"/>
                <a:gd name="connsiteY80" fmla="*/ 1371219 h 1424940"/>
                <a:gd name="connsiteX81" fmla="*/ 2880646 w 6095524"/>
                <a:gd name="connsiteY81" fmla="*/ 1374362 h 1424940"/>
                <a:gd name="connsiteX82" fmla="*/ 2852833 w 6095524"/>
                <a:gd name="connsiteY82" fmla="*/ 1376267 h 1424940"/>
                <a:gd name="connsiteX83" fmla="*/ 2776157 w 6095524"/>
                <a:gd name="connsiteY83" fmla="*/ 1387602 h 1424940"/>
                <a:gd name="connsiteX84" fmla="*/ 2761965 w 6095524"/>
                <a:gd name="connsiteY84" fmla="*/ 1384840 h 1424940"/>
                <a:gd name="connsiteX85" fmla="*/ 2681383 w 6095524"/>
                <a:gd name="connsiteY85" fmla="*/ 1382268 h 1424940"/>
                <a:gd name="connsiteX86" fmla="*/ 2663857 w 6095524"/>
                <a:gd name="connsiteY86" fmla="*/ 1382459 h 1424940"/>
                <a:gd name="connsiteX87" fmla="*/ 2616803 w 6095524"/>
                <a:gd name="connsiteY87" fmla="*/ 1371219 h 1424940"/>
                <a:gd name="connsiteX88" fmla="*/ 2544223 w 6095524"/>
                <a:gd name="connsiteY88" fmla="*/ 1389031 h 1424940"/>
                <a:gd name="connsiteX89" fmla="*/ 2476309 w 6095524"/>
                <a:gd name="connsiteY89" fmla="*/ 1411319 h 1424940"/>
                <a:gd name="connsiteX90" fmla="*/ 2467737 w 6095524"/>
                <a:gd name="connsiteY90" fmla="*/ 1414177 h 1424940"/>
                <a:gd name="connsiteX91" fmla="*/ 2443353 w 6095524"/>
                <a:gd name="connsiteY91" fmla="*/ 1419035 h 1424940"/>
                <a:gd name="connsiteX92" fmla="*/ 2413159 w 6095524"/>
                <a:gd name="connsiteY92" fmla="*/ 1420749 h 1424940"/>
                <a:gd name="connsiteX93" fmla="*/ 2374868 w 6095524"/>
                <a:gd name="connsiteY93" fmla="*/ 1424940 h 1424940"/>
                <a:gd name="connsiteX94" fmla="*/ 2344198 w 6095524"/>
                <a:gd name="connsiteY94" fmla="*/ 1419701 h 1424940"/>
                <a:gd name="connsiteX95" fmla="*/ 2301335 w 6095524"/>
                <a:gd name="connsiteY95" fmla="*/ 1411891 h 1424940"/>
                <a:gd name="connsiteX96" fmla="*/ 2260949 w 6095524"/>
                <a:gd name="connsiteY96" fmla="*/ 1404461 h 1424940"/>
                <a:gd name="connsiteX97" fmla="*/ 2248186 w 6095524"/>
                <a:gd name="connsiteY97" fmla="*/ 1413224 h 1424940"/>
                <a:gd name="connsiteX98" fmla="*/ 2228469 w 6095524"/>
                <a:gd name="connsiteY98" fmla="*/ 1420844 h 1424940"/>
                <a:gd name="connsiteX99" fmla="*/ 2206562 w 6095524"/>
                <a:gd name="connsiteY99" fmla="*/ 1411700 h 1424940"/>
                <a:gd name="connsiteX100" fmla="*/ 2155317 w 6095524"/>
                <a:gd name="connsiteY100" fmla="*/ 1392746 h 1424940"/>
                <a:gd name="connsiteX101" fmla="*/ 2122932 w 6095524"/>
                <a:gd name="connsiteY101" fmla="*/ 1391888 h 1424940"/>
                <a:gd name="connsiteX102" fmla="*/ 2052542 w 6095524"/>
                <a:gd name="connsiteY102" fmla="*/ 1383792 h 1424940"/>
                <a:gd name="connsiteX103" fmla="*/ 2006537 w 6095524"/>
                <a:gd name="connsiteY103" fmla="*/ 1372267 h 1424940"/>
                <a:gd name="connsiteX104" fmla="*/ 1973486 w 6095524"/>
                <a:gd name="connsiteY104" fmla="*/ 1359218 h 1424940"/>
                <a:gd name="connsiteX105" fmla="*/ 1926146 w 6095524"/>
                <a:gd name="connsiteY105" fmla="*/ 1342168 h 1424940"/>
                <a:gd name="connsiteX106" fmla="*/ 1878616 w 6095524"/>
                <a:gd name="connsiteY106" fmla="*/ 1333310 h 1424940"/>
                <a:gd name="connsiteX107" fmla="*/ 1844231 w 6095524"/>
                <a:gd name="connsiteY107" fmla="*/ 1322165 h 1424940"/>
                <a:gd name="connsiteX108" fmla="*/ 1802225 w 6095524"/>
                <a:gd name="connsiteY108" fmla="*/ 1314545 h 1424940"/>
                <a:gd name="connsiteX109" fmla="*/ 1766983 w 6095524"/>
                <a:gd name="connsiteY109" fmla="*/ 1314260 h 1424940"/>
                <a:gd name="connsiteX110" fmla="*/ 1711738 w 6095524"/>
                <a:gd name="connsiteY110" fmla="*/ 1315593 h 1424940"/>
                <a:gd name="connsiteX111" fmla="*/ 1644111 w 6095524"/>
                <a:gd name="connsiteY111" fmla="*/ 1292543 h 1424940"/>
                <a:gd name="connsiteX112" fmla="*/ 1616774 w 6095524"/>
                <a:gd name="connsiteY112" fmla="*/ 1287399 h 1424940"/>
                <a:gd name="connsiteX113" fmla="*/ 1591056 w 6095524"/>
                <a:gd name="connsiteY113" fmla="*/ 1285018 h 1424940"/>
                <a:gd name="connsiteX114" fmla="*/ 1536478 w 6095524"/>
                <a:gd name="connsiteY114" fmla="*/ 1269683 h 1424940"/>
                <a:gd name="connsiteX115" fmla="*/ 1514285 w 6095524"/>
                <a:gd name="connsiteY115" fmla="*/ 1264634 h 1424940"/>
                <a:gd name="connsiteX116" fmla="*/ 1483233 w 6095524"/>
                <a:gd name="connsiteY116" fmla="*/ 1264730 h 1424940"/>
                <a:gd name="connsiteX117" fmla="*/ 1426750 w 6095524"/>
                <a:gd name="connsiteY117" fmla="*/ 1257681 h 1424940"/>
                <a:gd name="connsiteX118" fmla="*/ 1370362 w 6095524"/>
                <a:gd name="connsiteY118" fmla="*/ 1237107 h 1424940"/>
                <a:gd name="connsiteX119" fmla="*/ 1346454 w 6095524"/>
                <a:gd name="connsiteY119" fmla="*/ 1239107 h 1424940"/>
                <a:gd name="connsiteX120" fmla="*/ 1337882 w 6095524"/>
                <a:gd name="connsiteY120" fmla="*/ 1238631 h 1424940"/>
                <a:gd name="connsiteX121" fmla="*/ 1260825 w 6095524"/>
                <a:gd name="connsiteY121" fmla="*/ 1227296 h 1424940"/>
                <a:gd name="connsiteX122" fmla="*/ 1253109 w 6095524"/>
                <a:gd name="connsiteY122" fmla="*/ 1226058 h 1424940"/>
                <a:gd name="connsiteX123" fmla="*/ 1216915 w 6095524"/>
                <a:gd name="connsiteY123" fmla="*/ 1215962 h 1424940"/>
                <a:gd name="connsiteX124" fmla="*/ 1125664 w 6095524"/>
                <a:gd name="connsiteY124" fmla="*/ 1209675 h 1424940"/>
                <a:gd name="connsiteX125" fmla="*/ 1120045 w 6095524"/>
                <a:gd name="connsiteY125" fmla="*/ 1208913 h 1424940"/>
                <a:gd name="connsiteX126" fmla="*/ 1089469 w 6095524"/>
                <a:gd name="connsiteY126" fmla="*/ 1213961 h 1424940"/>
                <a:gd name="connsiteX127" fmla="*/ 1074325 w 6095524"/>
                <a:gd name="connsiteY127" fmla="*/ 1221105 h 1424940"/>
                <a:gd name="connsiteX128" fmla="*/ 1050703 w 6095524"/>
                <a:gd name="connsiteY128" fmla="*/ 1228535 h 1424940"/>
                <a:gd name="connsiteX129" fmla="*/ 1026700 w 6095524"/>
                <a:gd name="connsiteY129" fmla="*/ 1231297 h 1424940"/>
                <a:gd name="connsiteX130" fmla="*/ 986409 w 6095524"/>
                <a:gd name="connsiteY130" fmla="*/ 1220057 h 1424940"/>
                <a:gd name="connsiteX131" fmla="*/ 971741 w 6095524"/>
                <a:gd name="connsiteY131" fmla="*/ 1218914 h 1424940"/>
                <a:gd name="connsiteX132" fmla="*/ 939070 w 6095524"/>
                <a:gd name="connsiteY132" fmla="*/ 1213485 h 1424940"/>
                <a:gd name="connsiteX133" fmla="*/ 910495 w 6095524"/>
                <a:gd name="connsiteY133" fmla="*/ 1213866 h 1424940"/>
                <a:gd name="connsiteX134" fmla="*/ 887540 w 6095524"/>
                <a:gd name="connsiteY134" fmla="*/ 1222534 h 1424940"/>
                <a:gd name="connsiteX135" fmla="*/ 854202 w 6095524"/>
                <a:gd name="connsiteY135" fmla="*/ 1224248 h 1424940"/>
                <a:gd name="connsiteX136" fmla="*/ 832675 w 6095524"/>
                <a:gd name="connsiteY136" fmla="*/ 1217962 h 1424940"/>
                <a:gd name="connsiteX137" fmla="*/ 828294 w 6095524"/>
                <a:gd name="connsiteY137" fmla="*/ 1217105 h 1424940"/>
                <a:gd name="connsiteX138" fmla="*/ 772001 w 6095524"/>
                <a:gd name="connsiteY138" fmla="*/ 1216723 h 1424940"/>
                <a:gd name="connsiteX139" fmla="*/ 701707 w 6095524"/>
                <a:gd name="connsiteY139" fmla="*/ 1235678 h 1424940"/>
                <a:gd name="connsiteX140" fmla="*/ 690086 w 6095524"/>
                <a:gd name="connsiteY140" fmla="*/ 1239679 h 1424940"/>
                <a:gd name="connsiteX141" fmla="*/ 633412 w 6095524"/>
                <a:gd name="connsiteY141" fmla="*/ 1246632 h 1424940"/>
                <a:gd name="connsiteX142" fmla="*/ 603028 w 6095524"/>
                <a:gd name="connsiteY142" fmla="*/ 1253681 h 1424940"/>
                <a:gd name="connsiteX143" fmla="*/ 581120 w 6095524"/>
                <a:gd name="connsiteY143" fmla="*/ 1254062 h 1424940"/>
                <a:gd name="connsiteX144" fmla="*/ 554642 w 6095524"/>
                <a:gd name="connsiteY144" fmla="*/ 1266539 h 1424940"/>
                <a:gd name="connsiteX145" fmla="*/ 545973 w 6095524"/>
                <a:gd name="connsiteY145" fmla="*/ 1271969 h 1424940"/>
                <a:gd name="connsiteX146" fmla="*/ 535591 w 6095524"/>
                <a:gd name="connsiteY146" fmla="*/ 1275207 h 1424940"/>
                <a:gd name="connsiteX147" fmla="*/ 488538 w 6095524"/>
                <a:gd name="connsiteY147" fmla="*/ 1285494 h 1424940"/>
                <a:gd name="connsiteX148" fmla="*/ 480155 w 6095524"/>
                <a:gd name="connsiteY148" fmla="*/ 1291304 h 1424940"/>
                <a:gd name="connsiteX149" fmla="*/ 474535 w 6095524"/>
                <a:gd name="connsiteY149" fmla="*/ 1294924 h 1424940"/>
                <a:gd name="connsiteX150" fmla="*/ 428816 w 6095524"/>
                <a:gd name="connsiteY150" fmla="*/ 1301020 h 1424940"/>
                <a:gd name="connsiteX151" fmla="*/ 400241 w 6095524"/>
                <a:gd name="connsiteY151" fmla="*/ 1318260 h 1424940"/>
                <a:gd name="connsiteX152" fmla="*/ 392431 w 6095524"/>
                <a:gd name="connsiteY152" fmla="*/ 1325594 h 1424940"/>
                <a:gd name="connsiteX153" fmla="*/ 365093 w 6095524"/>
                <a:gd name="connsiteY153" fmla="*/ 1336643 h 1424940"/>
                <a:gd name="connsiteX154" fmla="*/ 273177 w 6095524"/>
                <a:gd name="connsiteY154" fmla="*/ 1357884 h 1424940"/>
                <a:gd name="connsiteX155" fmla="*/ 246888 w 6095524"/>
                <a:gd name="connsiteY155" fmla="*/ 1350359 h 1424940"/>
                <a:gd name="connsiteX156" fmla="*/ 196977 w 6095524"/>
                <a:gd name="connsiteY156" fmla="*/ 1370552 h 1424940"/>
                <a:gd name="connsiteX157" fmla="*/ 153352 w 6095524"/>
                <a:gd name="connsiteY157" fmla="*/ 1381982 h 1424940"/>
                <a:gd name="connsiteX158" fmla="*/ 137160 w 6095524"/>
                <a:gd name="connsiteY158" fmla="*/ 1384745 h 1424940"/>
                <a:gd name="connsiteX159" fmla="*/ 85917 w 6095524"/>
                <a:gd name="connsiteY159" fmla="*/ 1389793 h 1424940"/>
                <a:gd name="connsiteX160" fmla="*/ 59532 w 6095524"/>
                <a:gd name="connsiteY160" fmla="*/ 1401223 h 1424940"/>
                <a:gd name="connsiteX161" fmla="*/ 30325 w 6095524"/>
                <a:gd name="connsiteY161" fmla="*/ 1409974 h 1424940"/>
                <a:gd name="connsiteX162" fmla="*/ 0 w 6095524"/>
                <a:gd name="connsiteY162" fmla="*/ 1412360 h 1424940"/>
                <a:gd name="connsiteX163" fmla="*/ 0 w 6095524"/>
                <a:gd name="connsiteY163" fmla="*/ 1058622 h 1424940"/>
                <a:gd name="connsiteX164" fmla="*/ 17145 w 6095524"/>
                <a:gd name="connsiteY164" fmla="*/ 1060228 h 1424940"/>
                <a:gd name="connsiteX165" fmla="*/ 44672 w 6095524"/>
                <a:gd name="connsiteY165" fmla="*/ 1066324 h 1424940"/>
                <a:gd name="connsiteX166" fmla="*/ 84677 w 6095524"/>
                <a:gd name="connsiteY166" fmla="*/ 1076230 h 1424940"/>
                <a:gd name="connsiteX167" fmla="*/ 132017 w 6095524"/>
                <a:gd name="connsiteY167" fmla="*/ 1064990 h 1424940"/>
                <a:gd name="connsiteX168" fmla="*/ 136779 w 6095524"/>
                <a:gd name="connsiteY168" fmla="*/ 1060323 h 1424940"/>
                <a:gd name="connsiteX169" fmla="*/ 187547 w 6095524"/>
                <a:gd name="connsiteY169" fmla="*/ 1049179 h 1424940"/>
                <a:gd name="connsiteX170" fmla="*/ 270891 w 6095524"/>
                <a:gd name="connsiteY170" fmla="*/ 1036415 h 1424940"/>
                <a:gd name="connsiteX171" fmla="*/ 276320 w 6095524"/>
                <a:gd name="connsiteY171" fmla="*/ 1035558 h 1424940"/>
                <a:gd name="connsiteX172" fmla="*/ 323755 w 6095524"/>
                <a:gd name="connsiteY172" fmla="*/ 1061561 h 1424940"/>
                <a:gd name="connsiteX173" fmla="*/ 361855 w 6095524"/>
                <a:gd name="connsiteY173" fmla="*/ 1057942 h 1424940"/>
                <a:gd name="connsiteX174" fmla="*/ 379571 w 6095524"/>
                <a:gd name="connsiteY174" fmla="*/ 1039939 h 1424940"/>
                <a:gd name="connsiteX175" fmla="*/ 430530 w 6095524"/>
                <a:gd name="connsiteY175" fmla="*/ 1025747 h 1424940"/>
                <a:gd name="connsiteX176" fmla="*/ 493300 w 6095524"/>
                <a:gd name="connsiteY176" fmla="*/ 1027176 h 1424940"/>
                <a:gd name="connsiteX177" fmla="*/ 537782 w 6095524"/>
                <a:gd name="connsiteY177" fmla="*/ 1025366 h 1424940"/>
                <a:gd name="connsiteX178" fmla="*/ 562166 w 6095524"/>
                <a:gd name="connsiteY178" fmla="*/ 1015746 h 1424940"/>
                <a:gd name="connsiteX179" fmla="*/ 579596 w 6095524"/>
                <a:gd name="connsiteY179" fmla="*/ 1016699 h 1424940"/>
                <a:gd name="connsiteX180" fmla="*/ 612362 w 6095524"/>
                <a:gd name="connsiteY180" fmla="*/ 1023557 h 1424940"/>
                <a:gd name="connsiteX181" fmla="*/ 716090 w 6095524"/>
                <a:gd name="connsiteY181" fmla="*/ 1031653 h 1424940"/>
                <a:gd name="connsiteX182" fmla="*/ 758381 w 6095524"/>
                <a:gd name="connsiteY182" fmla="*/ 1018985 h 1424940"/>
                <a:gd name="connsiteX183" fmla="*/ 771049 w 6095524"/>
                <a:gd name="connsiteY183" fmla="*/ 1018699 h 1424940"/>
                <a:gd name="connsiteX184" fmla="*/ 799433 w 6095524"/>
                <a:gd name="connsiteY184" fmla="*/ 1023652 h 1424940"/>
                <a:gd name="connsiteX185" fmla="*/ 858012 w 6095524"/>
                <a:gd name="connsiteY185" fmla="*/ 1020318 h 1424940"/>
                <a:gd name="connsiteX186" fmla="*/ 879634 w 6095524"/>
                <a:gd name="connsiteY186" fmla="*/ 1015270 h 1424940"/>
                <a:gd name="connsiteX187" fmla="*/ 891635 w 6095524"/>
                <a:gd name="connsiteY187" fmla="*/ 1012031 h 1424940"/>
                <a:gd name="connsiteX188" fmla="*/ 953262 w 6095524"/>
                <a:gd name="connsiteY188" fmla="*/ 1003078 h 1424940"/>
                <a:gd name="connsiteX189" fmla="*/ 980694 w 6095524"/>
                <a:gd name="connsiteY189" fmla="*/ 993458 h 1424940"/>
                <a:gd name="connsiteX190" fmla="*/ 988124 w 6095524"/>
                <a:gd name="connsiteY190" fmla="*/ 992029 h 1424940"/>
                <a:gd name="connsiteX191" fmla="*/ 1028795 w 6095524"/>
                <a:gd name="connsiteY191" fmla="*/ 996029 h 1424940"/>
                <a:gd name="connsiteX192" fmla="*/ 1059275 w 6095524"/>
                <a:gd name="connsiteY192" fmla="*/ 1011555 h 1424940"/>
                <a:gd name="connsiteX193" fmla="*/ 1065181 w 6095524"/>
                <a:gd name="connsiteY193" fmla="*/ 1016794 h 1424940"/>
                <a:gd name="connsiteX194" fmla="*/ 1150144 w 6095524"/>
                <a:gd name="connsiteY194" fmla="*/ 1014984 h 1424940"/>
                <a:gd name="connsiteX195" fmla="*/ 1163193 w 6095524"/>
                <a:gd name="connsiteY195" fmla="*/ 1012793 h 1424940"/>
                <a:gd name="connsiteX196" fmla="*/ 1226249 w 6095524"/>
                <a:gd name="connsiteY196" fmla="*/ 1021937 h 1424940"/>
                <a:gd name="connsiteX197" fmla="*/ 1244632 w 6095524"/>
                <a:gd name="connsiteY197" fmla="*/ 1023747 h 1424940"/>
                <a:gd name="connsiteX198" fmla="*/ 1310545 w 6095524"/>
                <a:gd name="connsiteY198" fmla="*/ 1031939 h 1424940"/>
                <a:gd name="connsiteX199" fmla="*/ 1319879 w 6095524"/>
                <a:gd name="connsiteY199" fmla="*/ 1024319 h 1424940"/>
                <a:gd name="connsiteX200" fmla="*/ 1346740 w 6095524"/>
                <a:gd name="connsiteY200" fmla="*/ 1005173 h 1424940"/>
                <a:gd name="connsiteX201" fmla="*/ 1399699 w 6095524"/>
                <a:gd name="connsiteY201" fmla="*/ 988219 h 1424940"/>
                <a:gd name="connsiteX202" fmla="*/ 1414082 w 6095524"/>
                <a:gd name="connsiteY202" fmla="*/ 989171 h 1424940"/>
                <a:gd name="connsiteX203" fmla="*/ 1450467 w 6095524"/>
                <a:gd name="connsiteY203" fmla="*/ 1017461 h 1424940"/>
                <a:gd name="connsiteX204" fmla="*/ 1468184 w 6095524"/>
                <a:gd name="connsiteY204" fmla="*/ 1028795 h 1424940"/>
                <a:gd name="connsiteX205" fmla="*/ 1518476 w 6095524"/>
                <a:gd name="connsiteY205" fmla="*/ 1049655 h 1424940"/>
                <a:gd name="connsiteX206" fmla="*/ 1522667 w 6095524"/>
                <a:gd name="connsiteY206" fmla="*/ 1053465 h 1424940"/>
                <a:gd name="connsiteX207" fmla="*/ 1559814 w 6095524"/>
                <a:gd name="connsiteY207" fmla="*/ 1098709 h 1424940"/>
                <a:gd name="connsiteX208" fmla="*/ 1568196 w 6095524"/>
                <a:gd name="connsiteY208" fmla="*/ 1106424 h 1424940"/>
                <a:gd name="connsiteX209" fmla="*/ 1578293 w 6095524"/>
                <a:gd name="connsiteY209" fmla="*/ 1118426 h 1424940"/>
                <a:gd name="connsiteX210" fmla="*/ 1609820 w 6095524"/>
                <a:gd name="connsiteY210" fmla="*/ 1141667 h 1424940"/>
                <a:gd name="connsiteX211" fmla="*/ 1648873 w 6095524"/>
                <a:gd name="connsiteY211" fmla="*/ 1149096 h 1424940"/>
                <a:gd name="connsiteX212" fmla="*/ 1696022 w 6095524"/>
                <a:gd name="connsiteY212" fmla="*/ 1160431 h 1424940"/>
                <a:gd name="connsiteX213" fmla="*/ 1715739 w 6095524"/>
                <a:gd name="connsiteY213" fmla="*/ 1168051 h 1424940"/>
                <a:gd name="connsiteX214" fmla="*/ 1768602 w 6095524"/>
                <a:gd name="connsiteY214" fmla="*/ 1182529 h 1424940"/>
                <a:gd name="connsiteX215" fmla="*/ 1806321 w 6095524"/>
                <a:gd name="connsiteY215" fmla="*/ 1194721 h 1424940"/>
                <a:gd name="connsiteX216" fmla="*/ 1860709 w 6095524"/>
                <a:gd name="connsiteY216" fmla="*/ 1201865 h 1424940"/>
                <a:gd name="connsiteX217" fmla="*/ 1887093 w 6095524"/>
                <a:gd name="connsiteY217" fmla="*/ 1202150 h 1424940"/>
                <a:gd name="connsiteX218" fmla="*/ 1935575 w 6095524"/>
                <a:gd name="connsiteY218" fmla="*/ 1238726 h 1424940"/>
                <a:gd name="connsiteX219" fmla="*/ 1974247 w 6095524"/>
                <a:gd name="connsiteY219" fmla="*/ 1262920 h 1424940"/>
                <a:gd name="connsiteX220" fmla="*/ 2014919 w 6095524"/>
                <a:gd name="connsiteY220" fmla="*/ 1251204 h 1424940"/>
                <a:gd name="connsiteX221" fmla="*/ 2025968 w 6095524"/>
                <a:gd name="connsiteY221" fmla="*/ 1240155 h 1424940"/>
                <a:gd name="connsiteX222" fmla="*/ 2092643 w 6095524"/>
                <a:gd name="connsiteY222" fmla="*/ 1229678 h 1424940"/>
                <a:gd name="connsiteX223" fmla="*/ 2187893 w 6095524"/>
                <a:gd name="connsiteY223" fmla="*/ 1229297 h 1424940"/>
                <a:gd name="connsiteX224" fmla="*/ 2346294 w 6095524"/>
                <a:gd name="connsiteY224" fmla="*/ 1205484 h 1424940"/>
                <a:gd name="connsiteX225" fmla="*/ 2373916 w 6095524"/>
                <a:gd name="connsiteY225" fmla="*/ 1194435 h 1424940"/>
                <a:gd name="connsiteX226" fmla="*/ 2404967 w 6095524"/>
                <a:gd name="connsiteY226" fmla="*/ 1191673 h 1424940"/>
                <a:gd name="connsiteX227" fmla="*/ 2416874 w 6095524"/>
                <a:gd name="connsiteY227" fmla="*/ 1198436 h 1424940"/>
                <a:gd name="connsiteX228" fmla="*/ 2468975 w 6095524"/>
                <a:gd name="connsiteY228" fmla="*/ 1208532 h 1424940"/>
                <a:gd name="connsiteX229" fmla="*/ 2478882 w 6095524"/>
                <a:gd name="connsiteY229" fmla="*/ 1208723 h 1424940"/>
                <a:gd name="connsiteX230" fmla="*/ 2512791 w 6095524"/>
                <a:gd name="connsiteY230" fmla="*/ 1204436 h 1424940"/>
                <a:gd name="connsiteX231" fmla="*/ 2544223 w 6095524"/>
                <a:gd name="connsiteY231" fmla="*/ 1201960 h 1424940"/>
                <a:gd name="connsiteX232" fmla="*/ 2623471 w 6095524"/>
                <a:gd name="connsiteY232" fmla="*/ 1210056 h 1424940"/>
                <a:gd name="connsiteX233" fmla="*/ 2684241 w 6095524"/>
                <a:gd name="connsiteY233" fmla="*/ 1208151 h 1424940"/>
                <a:gd name="connsiteX234" fmla="*/ 2712244 w 6095524"/>
                <a:gd name="connsiteY234" fmla="*/ 1210056 h 1424940"/>
                <a:gd name="connsiteX235" fmla="*/ 2728055 w 6095524"/>
                <a:gd name="connsiteY235" fmla="*/ 1212914 h 1424940"/>
                <a:gd name="connsiteX236" fmla="*/ 2763869 w 6095524"/>
                <a:gd name="connsiteY236" fmla="*/ 1232821 h 1424940"/>
                <a:gd name="connsiteX237" fmla="*/ 2783491 w 6095524"/>
                <a:gd name="connsiteY237" fmla="*/ 1237298 h 1424940"/>
                <a:gd name="connsiteX238" fmla="*/ 2842546 w 6095524"/>
                <a:gd name="connsiteY238" fmla="*/ 1236917 h 1424940"/>
                <a:gd name="connsiteX239" fmla="*/ 2931128 w 6095524"/>
                <a:gd name="connsiteY239" fmla="*/ 1206913 h 1424940"/>
                <a:gd name="connsiteX240" fmla="*/ 2940368 w 6095524"/>
                <a:gd name="connsiteY240" fmla="*/ 1202912 h 1424940"/>
                <a:gd name="connsiteX241" fmla="*/ 2985421 w 6095524"/>
                <a:gd name="connsiteY241" fmla="*/ 1197959 h 1424940"/>
                <a:gd name="connsiteX242" fmla="*/ 3015996 w 6095524"/>
                <a:gd name="connsiteY242" fmla="*/ 1204722 h 1424940"/>
                <a:gd name="connsiteX243" fmla="*/ 3057621 w 6095524"/>
                <a:gd name="connsiteY243" fmla="*/ 1218724 h 1424940"/>
                <a:gd name="connsiteX244" fmla="*/ 3095054 w 6095524"/>
                <a:gd name="connsiteY244" fmla="*/ 1230440 h 1424940"/>
                <a:gd name="connsiteX245" fmla="*/ 3122295 w 6095524"/>
                <a:gd name="connsiteY245" fmla="*/ 1243679 h 1424940"/>
                <a:gd name="connsiteX246" fmla="*/ 3184589 w 6095524"/>
                <a:gd name="connsiteY246" fmla="*/ 1253395 h 1424940"/>
                <a:gd name="connsiteX247" fmla="*/ 3191066 w 6095524"/>
                <a:gd name="connsiteY247" fmla="*/ 1255014 h 1424940"/>
                <a:gd name="connsiteX248" fmla="*/ 3237929 w 6095524"/>
                <a:gd name="connsiteY248" fmla="*/ 1243203 h 1424940"/>
                <a:gd name="connsiteX249" fmla="*/ 3294221 w 6095524"/>
                <a:gd name="connsiteY249" fmla="*/ 1231202 h 1424940"/>
                <a:gd name="connsiteX250" fmla="*/ 3314319 w 6095524"/>
                <a:gd name="connsiteY250" fmla="*/ 1235297 h 1424940"/>
                <a:gd name="connsiteX251" fmla="*/ 3341846 w 6095524"/>
                <a:gd name="connsiteY251" fmla="*/ 1241108 h 1424940"/>
                <a:gd name="connsiteX252" fmla="*/ 3367373 w 6095524"/>
                <a:gd name="connsiteY252" fmla="*/ 1238060 h 1424940"/>
                <a:gd name="connsiteX253" fmla="*/ 3382899 w 6095524"/>
                <a:gd name="connsiteY253" fmla="*/ 1237774 h 1424940"/>
                <a:gd name="connsiteX254" fmla="*/ 3453765 w 6095524"/>
                <a:gd name="connsiteY254" fmla="*/ 1273397 h 1424940"/>
                <a:gd name="connsiteX255" fmla="*/ 3471767 w 6095524"/>
                <a:gd name="connsiteY255" fmla="*/ 1276350 h 1424940"/>
                <a:gd name="connsiteX256" fmla="*/ 3481959 w 6095524"/>
                <a:gd name="connsiteY256" fmla="*/ 1280732 h 1424940"/>
                <a:gd name="connsiteX257" fmla="*/ 3543396 w 6095524"/>
                <a:gd name="connsiteY257" fmla="*/ 1324928 h 1424940"/>
                <a:gd name="connsiteX258" fmla="*/ 3569494 w 6095524"/>
                <a:gd name="connsiteY258" fmla="*/ 1333881 h 1424940"/>
                <a:gd name="connsiteX259" fmla="*/ 3598164 w 6095524"/>
                <a:gd name="connsiteY259" fmla="*/ 1332071 h 1424940"/>
                <a:gd name="connsiteX260" fmla="*/ 3614738 w 6095524"/>
                <a:gd name="connsiteY260" fmla="*/ 1328833 h 1424940"/>
                <a:gd name="connsiteX261" fmla="*/ 3655886 w 6095524"/>
                <a:gd name="connsiteY261" fmla="*/ 1300734 h 1424940"/>
                <a:gd name="connsiteX262" fmla="*/ 3679317 w 6095524"/>
                <a:gd name="connsiteY262" fmla="*/ 1301687 h 1424940"/>
                <a:gd name="connsiteX263" fmla="*/ 3715893 w 6095524"/>
                <a:gd name="connsiteY263" fmla="*/ 1321022 h 1424940"/>
                <a:gd name="connsiteX264" fmla="*/ 3782282 w 6095524"/>
                <a:gd name="connsiteY264" fmla="*/ 1329690 h 1424940"/>
                <a:gd name="connsiteX265" fmla="*/ 3816001 w 6095524"/>
                <a:gd name="connsiteY265" fmla="*/ 1302639 h 1424940"/>
                <a:gd name="connsiteX266" fmla="*/ 3833431 w 6095524"/>
                <a:gd name="connsiteY266" fmla="*/ 1276636 h 1424940"/>
                <a:gd name="connsiteX267" fmla="*/ 3883819 w 6095524"/>
                <a:gd name="connsiteY267" fmla="*/ 1246442 h 1424940"/>
                <a:gd name="connsiteX268" fmla="*/ 3895821 w 6095524"/>
                <a:gd name="connsiteY268" fmla="*/ 1257681 h 1424940"/>
                <a:gd name="connsiteX269" fmla="*/ 3932778 w 6095524"/>
                <a:gd name="connsiteY269" fmla="*/ 1262444 h 1424940"/>
                <a:gd name="connsiteX270" fmla="*/ 3972782 w 6095524"/>
                <a:gd name="connsiteY270" fmla="*/ 1262063 h 1424940"/>
                <a:gd name="connsiteX271" fmla="*/ 4042505 w 6095524"/>
                <a:gd name="connsiteY271" fmla="*/ 1267111 h 1424940"/>
                <a:gd name="connsiteX272" fmla="*/ 4088892 w 6095524"/>
                <a:gd name="connsiteY272" fmla="*/ 1238250 h 1424940"/>
                <a:gd name="connsiteX273" fmla="*/ 4106609 w 6095524"/>
                <a:gd name="connsiteY273" fmla="*/ 1226344 h 1424940"/>
                <a:gd name="connsiteX274" fmla="*/ 4123182 w 6095524"/>
                <a:gd name="connsiteY274" fmla="*/ 1218724 h 1424940"/>
                <a:gd name="connsiteX275" fmla="*/ 4142328 w 6095524"/>
                <a:gd name="connsiteY275" fmla="*/ 1214438 h 1424940"/>
                <a:gd name="connsiteX276" fmla="*/ 4188524 w 6095524"/>
                <a:gd name="connsiteY276" fmla="*/ 1198245 h 1424940"/>
                <a:gd name="connsiteX277" fmla="*/ 4213860 w 6095524"/>
                <a:gd name="connsiteY277" fmla="*/ 1182338 h 1424940"/>
                <a:gd name="connsiteX278" fmla="*/ 4270820 w 6095524"/>
                <a:gd name="connsiteY278" fmla="*/ 1167003 h 1424940"/>
                <a:gd name="connsiteX279" fmla="*/ 4309587 w 6095524"/>
                <a:gd name="connsiteY279" fmla="*/ 1153287 h 1424940"/>
                <a:gd name="connsiteX280" fmla="*/ 4350449 w 6095524"/>
                <a:gd name="connsiteY280" fmla="*/ 1129665 h 1424940"/>
                <a:gd name="connsiteX281" fmla="*/ 4356164 w 6095524"/>
                <a:gd name="connsiteY281" fmla="*/ 1126046 h 1424940"/>
                <a:gd name="connsiteX282" fmla="*/ 4369880 w 6095524"/>
                <a:gd name="connsiteY282" fmla="*/ 1110520 h 1424940"/>
                <a:gd name="connsiteX283" fmla="*/ 4389787 w 6095524"/>
                <a:gd name="connsiteY283" fmla="*/ 1057085 h 1424940"/>
                <a:gd name="connsiteX284" fmla="*/ 4395502 w 6095524"/>
                <a:gd name="connsiteY284" fmla="*/ 1046226 h 1424940"/>
                <a:gd name="connsiteX285" fmla="*/ 4447413 w 6095524"/>
                <a:gd name="connsiteY285" fmla="*/ 1009650 h 1424940"/>
                <a:gd name="connsiteX286" fmla="*/ 4466654 w 6095524"/>
                <a:gd name="connsiteY286" fmla="*/ 1013079 h 1424940"/>
                <a:gd name="connsiteX287" fmla="*/ 4487894 w 6095524"/>
                <a:gd name="connsiteY287" fmla="*/ 1025081 h 1424940"/>
                <a:gd name="connsiteX288" fmla="*/ 4534472 w 6095524"/>
                <a:gd name="connsiteY288" fmla="*/ 1028224 h 1424940"/>
                <a:gd name="connsiteX289" fmla="*/ 4551903 w 6095524"/>
                <a:gd name="connsiteY289" fmla="*/ 1022033 h 1424940"/>
                <a:gd name="connsiteX290" fmla="*/ 4582382 w 6095524"/>
                <a:gd name="connsiteY290" fmla="*/ 1005364 h 1424940"/>
                <a:gd name="connsiteX291" fmla="*/ 4605909 w 6095524"/>
                <a:gd name="connsiteY291" fmla="*/ 979551 h 1424940"/>
                <a:gd name="connsiteX292" fmla="*/ 4640104 w 6095524"/>
                <a:gd name="connsiteY292" fmla="*/ 936879 h 1424940"/>
                <a:gd name="connsiteX293" fmla="*/ 4705731 w 6095524"/>
                <a:gd name="connsiteY293" fmla="*/ 920591 h 1424940"/>
                <a:gd name="connsiteX294" fmla="*/ 4730973 w 6095524"/>
                <a:gd name="connsiteY294" fmla="*/ 915162 h 1424940"/>
                <a:gd name="connsiteX295" fmla="*/ 4822794 w 6095524"/>
                <a:gd name="connsiteY295" fmla="*/ 892397 h 1424940"/>
                <a:gd name="connsiteX296" fmla="*/ 4830794 w 6095524"/>
                <a:gd name="connsiteY296" fmla="*/ 891635 h 1424940"/>
                <a:gd name="connsiteX297" fmla="*/ 4894421 w 6095524"/>
                <a:gd name="connsiteY297" fmla="*/ 865442 h 1424940"/>
                <a:gd name="connsiteX298" fmla="*/ 4909756 w 6095524"/>
                <a:gd name="connsiteY298" fmla="*/ 858964 h 1424940"/>
                <a:gd name="connsiteX299" fmla="*/ 4928521 w 6095524"/>
                <a:gd name="connsiteY299" fmla="*/ 842391 h 1424940"/>
                <a:gd name="connsiteX300" fmla="*/ 4945857 w 6095524"/>
                <a:gd name="connsiteY300" fmla="*/ 795623 h 1424940"/>
                <a:gd name="connsiteX301" fmla="*/ 4966145 w 6095524"/>
                <a:gd name="connsiteY301" fmla="*/ 774287 h 1424940"/>
                <a:gd name="connsiteX302" fmla="*/ 4980909 w 6095524"/>
                <a:gd name="connsiteY302" fmla="*/ 761333 h 1424940"/>
                <a:gd name="connsiteX303" fmla="*/ 4993862 w 6095524"/>
                <a:gd name="connsiteY303" fmla="*/ 741712 h 1424940"/>
                <a:gd name="connsiteX304" fmla="*/ 5006816 w 6095524"/>
                <a:gd name="connsiteY304" fmla="*/ 694754 h 1424940"/>
                <a:gd name="connsiteX305" fmla="*/ 5026724 w 6095524"/>
                <a:gd name="connsiteY305" fmla="*/ 653129 h 1424940"/>
                <a:gd name="connsiteX306" fmla="*/ 5062538 w 6095524"/>
                <a:gd name="connsiteY306" fmla="*/ 630079 h 1424940"/>
                <a:gd name="connsiteX307" fmla="*/ 5084731 w 6095524"/>
                <a:gd name="connsiteY307" fmla="*/ 617982 h 1424940"/>
                <a:gd name="connsiteX308" fmla="*/ 5172647 w 6095524"/>
                <a:gd name="connsiteY308" fmla="*/ 630174 h 1424940"/>
                <a:gd name="connsiteX309" fmla="*/ 5232654 w 6095524"/>
                <a:gd name="connsiteY309" fmla="*/ 642080 h 1424940"/>
                <a:gd name="connsiteX310" fmla="*/ 5252371 w 6095524"/>
                <a:gd name="connsiteY310" fmla="*/ 637508 h 1424940"/>
                <a:gd name="connsiteX311" fmla="*/ 5308092 w 6095524"/>
                <a:gd name="connsiteY311" fmla="*/ 598646 h 1424940"/>
                <a:gd name="connsiteX312" fmla="*/ 5363147 w 6095524"/>
                <a:gd name="connsiteY312" fmla="*/ 581311 h 1424940"/>
                <a:gd name="connsiteX313" fmla="*/ 5404580 w 6095524"/>
                <a:gd name="connsiteY313" fmla="*/ 576358 h 1424940"/>
                <a:gd name="connsiteX314" fmla="*/ 5440203 w 6095524"/>
                <a:gd name="connsiteY314" fmla="*/ 572548 h 1424940"/>
                <a:gd name="connsiteX315" fmla="*/ 5482971 w 6095524"/>
                <a:gd name="connsiteY315" fmla="*/ 561880 h 1424940"/>
                <a:gd name="connsiteX316" fmla="*/ 5507165 w 6095524"/>
                <a:gd name="connsiteY316" fmla="*/ 550259 h 1424940"/>
                <a:gd name="connsiteX317" fmla="*/ 5545645 w 6095524"/>
                <a:gd name="connsiteY317" fmla="*/ 533591 h 1424940"/>
                <a:gd name="connsiteX318" fmla="*/ 5585079 w 6095524"/>
                <a:gd name="connsiteY318" fmla="*/ 511969 h 1424940"/>
                <a:gd name="connsiteX319" fmla="*/ 5615368 w 6095524"/>
                <a:gd name="connsiteY319" fmla="*/ 481679 h 1424940"/>
                <a:gd name="connsiteX320" fmla="*/ 5631656 w 6095524"/>
                <a:gd name="connsiteY320" fmla="*/ 456152 h 1424940"/>
                <a:gd name="connsiteX321" fmla="*/ 5679377 w 6095524"/>
                <a:gd name="connsiteY321" fmla="*/ 419576 h 1424940"/>
                <a:gd name="connsiteX322" fmla="*/ 5722525 w 6095524"/>
                <a:gd name="connsiteY322" fmla="*/ 350615 h 1424940"/>
                <a:gd name="connsiteX323" fmla="*/ 5749576 w 6095524"/>
                <a:gd name="connsiteY323" fmla="*/ 321945 h 1424940"/>
                <a:gd name="connsiteX324" fmla="*/ 5764911 w 6095524"/>
                <a:gd name="connsiteY324" fmla="*/ 313849 h 1424940"/>
                <a:gd name="connsiteX325" fmla="*/ 5791009 w 6095524"/>
                <a:gd name="connsiteY325" fmla="*/ 293942 h 1424940"/>
                <a:gd name="connsiteX326" fmla="*/ 5806440 w 6095524"/>
                <a:gd name="connsiteY326" fmla="*/ 279178 h 1424940"/>
                <a:gd name="connsiteX327" fmla="*/ 5848636 w 6095524"/>
                <a:gd name="connsiteY327" fmla="*/ 224885 h 1424940"/>
                <a:gd name="connsiteX328" fmla="*/ 5861590 w 6095524"/>
                <a:gd name="connsiteY328" fmla="*/ 208788 h 1424940"/>
                <a:gd name="connsiteX329" fmla="*/ 5888355 w 6095524"/>
                <a:gd name="connsiteY329" fmla="*/ 181166 h 1424940"/>
                <a:gd name="connsiteX330" fmla="*/ 5900071 w 6095524"/>
                <a:gd name="connsiteY330" fmla="*/ 172784 h 1424940"/>
                <a:gd name="connsiteX331" fmla="*/ 5920740 w 6095524"/>
                <a:gd name="connsiteY331" fmla="*/ 150305 h 1424940"/>
                <a:gd name="connsiteX332" fmla="*/ 5969985 w 6095524"/>
                <a:gd name="connsiteY332" fmla="*/ 91345 h 1424940"/>
                <a:gd name="connsiteX333" fmla="*/ 5991130 w 6095524"/>
                <a:gd name="connsiteY333" fmla="*/ 58293 h 1424940"/>
                <a:gd name="connsiteX334" fmla="*/ 6033325 w 6095524"/>
                <a:gd name="connsiteY334" fmla="*/ 33909 h 1424940"/>
                <a:gd name="connsiteX335" fmla="*/ 6054376 w 6095524"/>
                <a:gd name="connsiteY335" fmla="*/ 20955 h 1424940"/>
                <a:gd name="connsiteX336" fmla="*/ 6095524 w 6095524"/>
                <a:gd name="connsiteY336" fmla="*/ 0 h 1424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</a:cxnLst>
              <a:rect l="l" t="t" r="r" b="b"/>
              <a:pathLst>
                <a:path w="6095524" h="1424940">
                  <a:moveTo>
                    <a:pt x="6095524" y="0"/>
                  </a:moveTo>
                  <a:cubicBezTo>
                    <a:pt x="6095524" y="7811"/>
                    <a:pt x="6095524" y="12573"/>
                    <a:pt x="6095524" y="17431"/>
                  </a:cubicBezTo>
                  <a:lnTo>
                    <a:pt x="6095524" y="216290"/>
                  </a:lnTo>
                  <a:lnTo>
                    <a:pt x="6079998" y="230600"/>
                  </a:lnTo>
                  <a:cubicBezTo>
                    <a:pt x="6058567" y="241363"/>
                    <a:pt x="6035706" y="251079"/>
                    <a:pt x="6012751" y="260699"/>
                  </a:cubicBezTo>
                  <a:cubicBezTo>
                    <a:pt x="6006084" y="263462"/>
                    <a:pt x="5998749" y="264986"/>
                    <a:pt x="5992749" y="268700"/>
                  </a:cubicBezTo>
                  <a:cubicBezTo>
                    <a:pt x="5965126" y="285655"/>
                    <a:pt x="5938361" y="303943"/>
                    <a:pt x="5910358" y="320231"/>
                  </a:cubicBezTo>
                  <a:cubicBezTo>
                    <a:pt x="5881497" y="337090"/>
                    <a:pt x="5855684" y="356997"/>
                    <a:pt x="5835777" y="383953"/>
                  </a:cubicBezTo>
                  <a:cubicBezTo>
                    <a:pt x="5817298" y="409004"/>
                    <a:pt x="5799391" y="434435"/>
                    <a:pt x="5781008" y="459581"/>
                  </a:cubicBezTo>
                  <a:cubicBezTo>
                    <a:pt x="5776341" y="465963"/>
                    <a:pt x="5772054" y="473488"/>
                    <a:pt x="5765673" y="477584"/>
                  </a:cubicBezTo>
                  <a:cubicBezTo>
                    <a:pt x="5752433" y="486156"/>
                    <a:pt x="5737955" y="493109"/>
                    <a:pt x="5723763" y="500158"/>
                  </a:cubicBezTo>
                  <a:cubicBezTo>
                    <a:pt x="5711571" y="506159"/>
                    <a:pt x="5698617" y="510635"/>
                    <a:pt x="5686711" y="517112"/>
                  </a:cubicBezTo>
                  <a:cubicBezTo>
                    <a:pt x="5677186" y="522256"/>
                    <a:pt x="5668708" y="529400"/>
                    <a:pt x="5659850" y="535877"/>
                  </a:cubicBezTo>
                  <a:cubicBezTo>
                    <a:pt x="5652135" y="541496"/>
                    <a:pt x="5643658" y="546354"/>
                    <a:pt x="5637181" y="553117"/>
                  </a:cubicBezTo>
                  <a:cubicBezTo>
                    <a:pt x="5621369" y="569500"/>
                    <a:pt x="5605462" y="585597"/>
                    <a:pt x="5585841" y="597694"/>
                  </a:cubicBezTo>
                  <a:cubicBezTo>
                    <a:pt x="5566505" y="609695"/>
                    <a:pt x="5548217" y="623126"/>
                    <a:pt x="5528977" y="635318"/>
                  </a:cubicBezTo>
                  <a:cubicBezTo>
                    <a:pt x="5510117" y="647224"/>
                    <a:pt x="5493067" y="660273"/>
                    <a:pt x="5483256" y="681419"/>
                  </a:cubicBezTo>
                  <a:cubicBezTo>
                    <a:pt x="5478875" y="690753"/>
                    <a:pt x="5472684" y="700945"/>
                    <a:pt x="5464397" y="706374"/>
                  </a:cubicBezTo>
                  <a:cubicBezTo>
                    <a:pt x="5452586" y="714089"/>
                    <a:pt x="5437632" y="716852"/>
                    <a:pt x="5424773" y="723424"/>
                  </a:cubicBezTo>
                  <a:cubicBezTo>
                    <a:pt x="5409628" y="731139"/>
                    <a:pt x="5392103" y="737807"/>
                    <a:pt x="5381815" y="750094"/>
                  </a:cubicBezTo>
                  <a:cubicBezTo>
                    <a:pt x="5372671" y="761048"/>
                    <a:pt x="5363432" y="769620"/>
                    <a:pt x="5351335" y="776573"/>
                  </a:cubicBezTo>
                  <a:cubicBezTo>
                    <a:pt x="5342858" y="781431"/>
                    <a:pt x="5336572" y="790289"/>
                    <a:pt x="5327809" y="794290"/>
                  </a:cubicBezTo>
                  <a:cubicBezTo>
                    <a:pt x="5316284" y="799624"/>
                    <a:pt x="5304663" y="803815"/>
                    <a:pt x="5294566" y="812102"/>
                  </a:cubicBezTo>
                  <a:cubicBezTo>
                    <a:pt x="5284089" y="820674"/>
                    <a:pt x="5272183" y="827437"/>
                    <a:pt x="5261229" y="835438"/>
                  </a:cubicBezTo>
                  <a:cubicBezTo>
                    <a:pt x="5255419" y="839724"/>
                    <a:pt x="5250656" y="845344"/>
                    <a:pt x="5245037" y="849821"/>
                  </a:cubicBezTo>
                  <a:cubicBezTo>
                    <a:pt x="5234750" y="858012"/>
                    <a:pt x="5224272" y="866013"/>
                    <a:pt x="5213699" y="873728"/>
                  </a:cubicBezTo>
                  <a:cubicBezTo>
                    <a:pt x="5203127" y="881444"/>
                    <a:pt x="5193030" y="890397"/>
                    <a:pt x="5181409" y="896017"/>
                  </a:cubicBezTo>
                  <a:cubicBezTo>
                    <a:pt x="5161598" y="905542"/>
                    <a:pt x="5139976" y="911257"/>
                    <a:pt x="5120735" y="921544"/>
                  </a:cubicBezTo>
                  <a:cubicBezTo>
                    <a:pt x="5101209" y="932021"/>
                    <a:pt x="5082826" y="945166"/>
                    <a:pt x="5065490" y="959072"/>
                  </a:cubicBezTo>
                  <a:cubicBezTo>
                    <a:pt x="5051774" y="970026"/>
                    <a:pt x="5038916" y="980885"/>
                    <a:pt x="5021675" y="986504"/>
                  </a:cubicBezTo>
                  <a:cubicBezTo>
                    <a:pt x="5012055" y="989648"/>
                    <a:pt x="5001959" y="996506"/>
                    <a:pt x="4996148" y="1004507"/>
                  </a:cubicBezTo>
                  <a:cubicBezTo>
                    <a:pt x="4983575" y="1021937"/>
                    <a:pt x="4967478" y="1034225"/>
                    <a:pt x="4949285" y="1044702"/>
                  </a:cubicBezTo>
                  <a:cubicBezTo>
                    <a:pt x="4924996" y="1058799"/>
                    <a:pt x="4900993" y="1073182"/>
                    <a:pt x="4876609" y="1086993"/>
                  </a:cubicBezTo>
                  <a:cubicBezTo>
                    <a:pt x="4862227" y="1095185"/>
                    <a:pt x="4847940" y="1103852"/>
                    <a:pt x="4832699" y="1109853"/>
                  </a:cubicBezTo>
                  <a:cubicBezTo>
                    <a:pt x="4801553" y="1122236"/>
                    <a:pt x="4769644" y="1132808"/>
                    <a:pt x="4738211" y="1144334"/>
                  </a:cubicBezTo>
                  <a:cubicBezTo>
                    <a:pt x="4727924" y="1148048"/>
                    <a:pt x="4718209" y="1153382"/>
                    <a:pt x="4707731" y="1156621"/>
                  </a:cubicBezTo>
                  <a:cubicBezTo>
                    <a:pt x="4696396" y="1160145"/>
                    <a:pt x="4684205" y="1161193"/>
                    <a:pt x="4672870" y="1164717"/>
                  </a:cubicBezTo>
                  <a:cubicBezTo>
                    <a:pt x="4654010" y="1170527"/>
                    <a:pt x="4635722" y="1177957"/>
                    <a:pt x="4616863" y="1183862"/>
                  </a:cubicBezTo>
                  <a:cubicBezTo>
                    <a:pt x="4580477" y="1195197"/>
                    <a:pt x="4543996" y="1206056"/>
                    <a:pt x="4507516" y="1216819"/>
                  </a:cubicBezTo>
                  <a:cubicBezTo>
                    <a:pt x="4499706" y="1219105"/>
                    <a:pt x="4491228" y="1219391"/>
                    <a:pt x="4483513" y="1221867"/>
                  </a:cubicBezTo>
                  <a:cubicBezTo>
                    <a:pt x="4463034" y="1228535"/>
                    <a:pt x="4442650" y="1235773"/>
                    <a:pt x="4422362" y="1243108"/>
                  </a:cubicBezTo>
                  <a:cubicBezTo>
                    <a:pt x="4410075" y="1247585"/>
                    <a:pt x="4398073" y="1253109"/>
                    <a:pt x="4385691" y="1257395"/>
                  </a:cubicBezTo>
                  <a:cubicBezTo>
                    <a:pt x="4375785" y="1260824"/>
                    <a:pt x="4365593" y="1263491"/>
                    <a:pt x="4355306" y="1265587"/>
                  </a:cubicBezTo>
                  <a:cubicBezTo>
                    <a:pt x="4346448" y="1267397"/>
                    <a:pt x="4337209" y="1267206"/>
                    <a:pt x="4328446" y="1269397"/>
                  </a:cubicBezTo>
                  <a:cubicBezTo>
                    <a:pt x="4304728" y="1275302"/>
                    <a:pt x="4281297" y="1281970"/>
                    <a:pt x="4257770" y="1288256"/>
                  </a:cubicBezTo>
                  <a:cubicBezTo>
                    <a:pt x="4248341" y="1290733"/>
                    <a:pt x="4238720" y="1292543"/>
                    <a:pt x="4229576" y="1295686"/>
                  </a:cubicBezTo>
                  <a:cubicBezTo>
                    <a:pt x="4205097" y="1303973"/>
                    <a:pt x="4180999" y="1313402"/>
                    <a:pt x="4156424" y="1321213"/>
                  </a:cubicBezTo>
                  <a:cubicBezTo>
                    <a:pt x="4136041" y="1327690"/>
                    <a:pt x="4115086" y="1332357"/>
                    <a:pt x="4094416" y="1338072"/>
                  </a:cubicBezTo>
                  <a:cubicBezTo>
                    <a:pt x="4085653" y="1340549"/>
                    <a:pt x="4077271" y="1344073"/>
                    <a:pt x="4068509" y="1346168"/>
                  </a:cubicBezTo>
                  <a:cubicBezTo>
                    <a:pt x="4048887" y="1350931"/>
                    <a:pt x="4028980" y="1354931"/>
                    <a:pt x="4009263" y="1359694"/>
                  </a:cubicBezTo>
                  <a:cubicBezTo>
                    <a:pt x="3998023" y="1362456"/>
                    <a:pt x="3987165" y="1367409"/>
                    <a:pt x="3975735" y="1369219"/>
                  </a:cubicBezTo>
                  <a:cubicBezTo>
                    <a:pt x="3948589" y="1373505"/>
                    <a:pt x="3921252" y="1376553"/>
                    <a:pt x="3893915" y="1379982"/>
                  </a:cubicBezTo>
                  <a:cubicBezTo>
                    <a:pt x="3865722" y="1383506"/>
                    <a:pt x="3837623" y="1387221"/>
                    <a:pt x="3809428" y="1390364"/>
                  </a:cubicBezTo>
                  <a:cubicBezTo>
                    <a:pt x="3793998" y="1391984"/>
                    <a:pt x="3778472" y="1392269"/>
                    <a:pt x="3763042" y="1393793"/>
                  </a:cubicBezTo>
                  <a:cubicBezTo>
                    <a:pt x="3749516" y="1395127"/>
                    <a:pt x="3736086" y="1397603"/>
                    <a:pt x="3722561" y="1399223"/>
                  </a:cubicBezTo>
                  <a:cubicBezTo>
                    <a:pt x="3710845" y="1400556"/>
                    <a:pt x="3699034" y="1401318"/>
                    <a:pt x="3687318" y="1402652"/>
                  </a:cubicBezTo>
                  <a:cubicBezTo>
                    <a:pt x="3668554" y="1404842"/>
                    <a:pt x="3649885" y="1407319"/>
                    <a:pt x="3631216" y="1409605"/>
                  </a:cubicBezTo>
                  <a:cubicBezTo>
                    <a:pt x="3623406" y="1410462"/>
                    <a:pt x="3615214" y="1412843"/>
                    <a:pt x="3607880" y="1411415"/>
                  </a:cubicBezTo>
                  <a:cubicBezTo>
                    <a:pt x="3589401" y="1407795"/>
                    <a:pt x="3571208" y="1408843"/>
                    <a:pt x="3552825" y="1411319"/>
                  </a:cubicBezTo>
                  <a:cubicBezTo>
                    <a:pt x="3546539" y="1412177"/>
                    <a:pt x="3539776" y="1411986"/>
                    <a:pt x="3533680" y="1410367"/>
                  </a:cubicBezTo>
                  <a:cubicBezTo>
                    <a:pt x="3521202" y="1407128"/>
                    <a:pt x="3509106" y="1402556"/>
                    <a:pt x="3496818" y="1398556"/>
                  </a:cubicBezTo>
                  <a:cubicBezTo>
                    <a:pt x="3495484" y="1398080"/>
                    <a:pt x="3493865" y="1397984"/>
                    <a:pt x="3492437" y="1397699"/>
                  </a:cubicBezTo>
                  <a:cubicBezTo>
                    <a:pt x="3484340" y="1396079"/>
                    <a:pt x="3476340" y="1394460"/>
                    <a:pt x="3468243" y="1393031"/>
                  </a:cubicBezTo>
                  <a:cubicBezTo>
                    <a:pt x="3463862" y="1392269"/>
                    <a:pt x="3459385" y="1392174"/>
                    <a:pt x="3455003" y="1391507"/>
                  </a:cubicBezTo>
                  <a:cubicBezTo>
                    <a:pt x="3438049" y="1388840"/>
                    <a:pt x="3419380" y="1393317"/>
                    <a:pt x="3404711" y="1381792"/>
                  </a:cubicBezTo>
                  <a:cubicBezTo>
                    <a:pt x="3395186" y="1374362"/>
                    <a:pt x="3385947" y="1376077"/>
                    <a:pt x="3375756" y="1377220"/>
                  </a:cubicBezTo>
                  <a:cubicBezTo>
                    <a:pt x="3368040" y="1378077"/>
                    <a:pt x="3360134" y="1377791"/>
                    <a:pt x="3352324" y="1377887"/>
                  </a:cubicBezTo>
                  <a:cubicBezTo>
                    <a:pt x="3338608" y="1378172"/>
                    <a:pt x="3324892" y="1378268"/>
                    <a:pt x="3311176" y="1378744"/>
                  </a:cubicBezTo>
                  <a:cubicBezTo>
                    <a:pt x="3306794" y="1378934"/>
                    <a:pt x="3302318" y="1381316"/>
                    <a:pt x="3298031" y="1380935"/>
                  </a:cubicBezTo>
                  <a:cubicBezTo>
                    <a:pt x="3278219" y="1379125"/>
                    <a:pt x="3258407" y="1376267"/>
                    <a:pt x="3238595" y="1374648"/>
                  </a:cubicBezTo>
                  <a:cubicBezTo>
                    <a:pt x="3227356" y="1373696"/>
                    <a:pt x="3215830" y="1375505"/>
                    <a:pt x="3204686" y="1374172"/>
                  </a:cubicBezTo>
                  <a:cubicBezTo>
                    <a:pt x="3191828" y="1372648"/>
                    <a:pt x="3179255" y="1368743"/>
                    <a:pt x="3166491" y="1366361"/>
                  </a:cubicBezTo>
                  <a:cubicBezTo>
                    <a:pt x="3162967" y="1365695"/>
                    <a:pt x="3159062" y="1366552"/>
                    <a:pt x="3155347" y="1366742"/>
                  </a:cubicBezTo>
                  <a:cubicBezTo>
                    <a:pt x="3151156" y="1366933"/>
                    <a:pt x="3147060" y="1367314"/>
                    <a:pt x="3142869" y="1367409"/>
                  </a:cubicBezTo>
                  <a:cubicBezTo>
                    <a:pt x="3130105" y="1367600"/>
                    <a:pt x="3117342" y="1367314"/>
                    <a:pt x="3104578" y="1367981"/>
                  </a:cubicBezTo>
                  <a:cubicBezTo>
                    <a:pt x="3096768" y="1368362"/>
                    <a:pt x="3088577" y="1372267"/>
                    <a:pt x="3081337" y="1370838"/>
                  </a:cubicBezTo>
                  <a:cubicBezTo>
                    <a:pt x="3066574" y="1368076"/>
                    <a:pt x="3051810" y="1374267"/>
                    <a:pt x="3037047" y="1369124"/>
                  </a:cubicBezTo>
                  <a:cubicBezTo>
                    <a:pt x="3032474" y="1367600"/>
                    <a:pt x="3026188" y="1371410"/>
                    <a:pt x="3020663" y="1371600"/>
                  </a:cubicBezTo>
                  <a:cubicBezTo>
                    <a:pt x="3006852" y="1372076"/>
                    <a:pt x="2993041" y="1371981"/>
                    <a:pt x="2979230" y="1371886"/>
                  </a:cubicBezTo>
                  <a:cubicBezTo>
                    <a:pt x="2966847" y="1371791"/>
                    <a:pt x="2953988" y="1373124"/>
                    <a:pt x="2942082" y="1370457"/>
                  </a:cubicBezTo>
                  <a:cubicBezTo>
                    <a:pt x="2929604" y="1367600"/>
                    <a:pt x="2918365" y="1367981"/>
                    <a:pt x="2906268" y="1371219"/>
                  </a:cubicBezTo>
                  <a:cubicBezTo>
                    <a:pt x="2897981" y="1373410"/>
                    <a:pt x="2889218" y="1373696"/>
                    <a:pt x="2880646" y="1374362"/>
                  </a:cubicBezTo>
                  <a:cubicBezTo>
                    <a:pt x="2871407" y="1375124"/>
                    <a:pt x="2861215" y="1373124"/>
                    <a:pt x="2852833" y="1376267"/>
                  </a:cubicBezTo>
                  <a:cubicBezTo>
                    <a:pt x="2827877" y="1385602"/>
                    <a:pt x="2802255" y="1387602"/>
                    <a:pt x="2776157" y="1387602"/>
                  </a:cubicBezTo>
                  <a:cubicBezTo>
                    <a:pt x="2771394" y="1387602"/>
                    <a:pt x="2766536" y="1386269"/>
                    <a:pt x="2761965" y="1384840"/>
                  </a:cubicBezTo>
                  <a:cubicBezTo>
                    <a:pt x="2735294" y="1376267"/>
                    <a:pt x="2708529" y="1377029"/>
                    <a:pt x="2681383" y="1382268"/>
                  </a:cubicBezTo>
                  <a:cubicBezTo>
                    <a:pt x="2675763" y="1383411"/>
                    <a:pt x="2669477" y="1383602"/>
                    <a:pt x="2663857" y="1382459"/>
                  </a:cubicBezTo>
                  <a:cubicBezTo>
                    <a:pt x="2648045" y="1379125"/>
                    <a:pt x="2632710" y="1373600"/>
                    <a:pt x="2616803" y="1371219"/>
                  </a:cubicBezTo>
                  <a:cubicBezTo>
                    <a:pt x="2590515" y="1367314"/>
                    <a:pt x="2567750" y="1380458"/>
                    <a:pt x="2544223" y="1389031"/>
                  </a:cubicBezTo>
                  <a:cubicBezTo>
                    <a:pt x="2521839" y="1397127"/>
                    <a:pt x="2502789" y="1415415"/>
                    <a:pt x="2476309" y="1411319"/>
                  </a:cubicBezTo>
                  <a:cubicBezTo>
                    <a:pt x="2473643" y="1410938"/>
                    <a:pt x="2470690" y="1413510"/>
                    <a:pt x="2467737" y="1414177"/>
                  </a:cubicBezTo>
                  <a:cubicBezTo>
                    <a:pt x="2459641" y="1415987"/>
                    <a:pt x="2451545" y="1418177"/>
                    <a:pt x="2443353" y="1419035"/>
                  </a:cubicBezTo>
                  <a:cubicBezTo>
                    <a:pt x="2433352" y="1420178"/>
                    <a:pt x="2423160" y="1419797"/>
                    <a:pt x="2413159" y="1420749"/>
                  </a:cubicBezTo>
                  <a:cubicBezTo>
                    <a:pt x="2400300" y="1421892"/>
                    <a:pt x="2387632" y="1424940"/>
                    <a:pt x="2374868" y="1424940"/>
                  </a:cubicBezTo>
                  <a:cubicBezTo>
                    <a:pt x="2364581" y="1424940"/>
                    <a:pt x="2354389" y="1421416"/>
                    <a:pt x="2344198" y="1419701"/>
                  </a:cubicBezTo>
                  <a:cubicBezTo>
                    <a:pt x="2329815" y="1417320"/>
                    <a:pt x="2314003" y="1417987"/>
                    <a:pt x="2301335" y="1411891"/>
                  </a:cubicBezTo>
                  <a:cubicBezTo>
                    <a:pt x="2287810" y="1405414"/>
                    <a:pt x="2274951" y="1402461"/>
                    <a:pt x="2260949" y="1404461"/>
                  </a:cubicBezTo>
                  <a:cubicBezTo>
                    <a:pt x="2256282" y="1405128"/>
                    <a:pt x="2250281" y="1409129"/>
                    <a:pt x="2248186" y="1413224"/>
                  </a:cubicBezTo>
                  <a:cubicBezTo>
                    <a:pt x="2243518" y="1422368"/>
                    <a:pt x="2237137" y="1423988"/>
                    <a:pt x="2228469" y="1420844"/>
                  </a:cubicBezTo>
                  <a:cubicBezTo>
                    <a:pt x="2220944" y="1418177"/>
                    <a:pt x="2211705" y="1416844"/>
                    <a:pt x="2206562" y="1411700"/>
                  </a:cubicBezTo>
                  <a:cubicBezTo>
                    <a:pt x="2191988" y="1397127"/>
                    <a:pt x="2173414" y="1396651"/>
                    <a:pt x="2155317" y="1392746"/>
                  </a:cubicBezTo>
                  <a:cubicBezTo>
                    <a:pt x="2144269" y="1390364"/>
                    <a:pt x="2133981" y="1390269"/>
                    <a:pt x="2122932" y="1391888"/>
                  </a:cubicBezTo>
                  <a:cubicBezTo>
                    <a:pt x="2098930" y="1395508"/>
                    <a:pt x="2075593" y="1390364"/>
                    <a:pt x="2052542" y="1383792"/>
                  </a:cubicBezTo>
                  <a:cubicBezTo>
                    <a:pt x="2037302" y="1379411"/>
                    <a:pt x="2021681" y="1376744"/>
                    <a:pt x="2006537" y="1372267"/>
                  </a:cubicBezTo>
                  <a:cubicBezTo>
                    <a:pt x="1995202" y="1368838"/>
                    <a:pt x="1983868" y="1364742"/>
                    <a:pt x="1973486" y="1359218"/>
                  </a:cubicBezTo>
                  <a:cubicBezTo>
                    <a:pt x="1958435" y="1351121"/>
                    <a:pt x="1945292" y="1338929"/>
                    <a:pt x="1926146" y="1342168"/>
                  </a:cubicBezTo>
                  <a:cubicBezTo>
                    <a:pt x="1909286" y="1345025"/>
                    <a:pt x="1894047" y="1339025"/>
                    <a:pt x="1878616" y="1333310"/>
                  </a:cubicBezTo>
                  <a:cubicBezTo>
                    <a:pt x="1867281" y="1329119"/>
                    <a:pt x="1855948" y="1324832"/>
                    <a:pt x="1844231" y="1322165"/>
                  </a:cubicBezTo>
                  <a:cubicBezTo>
                    <a:pt x="1830324" y="1319022"/>
                    <a:pt x="1814608" y="1320356"/>
                    <a:pt x="1802225" y="1314545"/>
                  </a:cubicBezTo>
                  <a:cubicBezTo>
                    <a:pt x="1789271" y="1308449"/>
                    <a:pt x="1778509" y="1312545"/>
                    <a:pt x="1766983" y="1314260"/>
                  </a:cubicBezTo>
                  <a:cubicBezTo>
                    <a:pt x="1748600" y="1316927"/>
                    <a:pt x="1730311" y="1321880"/>
                    <a:pt x="1711738" y="1315593"/>
                  </a:cubicBezTo>
                  <a:cubicBezTo>
                    <a:pt x="1689164" y="1307973"/>
                    <a:pt x="1666780" y="1299782"/>
                    <a:pt x="1644111" y="1292543"/>
                  </a:cubicBezTo>
                  <a:cubicBezTo>
                    <a:pt x="1635347" y="1289780"/>
                    <a:pt x="1625919" y="1288637"/>
                    <a:pt x="1616774" y="1287399"/>
                  </a:cubicBezTo>
                  <a:cubicBezTo>
                    <a:pt x="1608107" y="1286351"/>
                    <a:pt x="1597725" y="1289018"/>
                    <a:pt x="1591056" y="1285018"/>
                  </a:cubicBezTo>
                  <a:cubicBezTo>
                    <a:pt x="1573911" y="1274731"/>
                    <a:pt x="1556291" y="1269683"/>
                    <a:pt x="1536478" y="1269683"/>
                  </a:cubicBezTo>
                  <a:cubicBezTo>
                    <a:pt x="1529048" y="1269683"/>
                    <a:pt x="1521809" y="1265396"/>
                    <a:pt x="1514285" y="1264634"/>
                  </a:cubicBezTo>
                  <a:cubicBezTo>
                    <a:pt x="1503997" y="1263682"/>
                    <a:pt x="1492186" y="1261110"/>
                    <a:pt x="1483233" y="1264730"/>
                  </a:cubicBezTo>
                  <a:cubicBezTo>
                    <a:pt x="1462183" y="1273302"/>
                    <a:pt x="1445134" y="1266158"/>
                    <a:pt x="1426750" y="1257681"/>
                  </a:cubicBezTo>
                  <a:cubicBezTo>
                    <a:pt x="1408652" y="1249299"/>
                    <a:pt x="1389602" y="1242632"/>
                    <a:pt x="1370362" y="1237107"/>
                  </a:cubicBezTo>
                  <a:cubicBezTo>
                    <a:pt x="1363123" y="1235107"/>
                    <a:pt x="1354456" y="1238441"/>
                    <a:pt x="1346454" y="1239107"/>
                  </a:cubicBezTo>
                  <a:cubicBezTo>
                    <a:pt x="1343596" y="1239298"/>
                    <a:pt x="1340453" y="1239584"/>
                    <a:pt x="1337882" y="1238631"/>
                  </a:cubicBezTo>
                  <a:cubicBezTo>
                    <a:pt x="1313022" y="1229487"/>
                    <a:pt x="1287780" y="1222534"/>
                    <a:pt x="1260825" y="1227296"/>
                  </a:cubicBezTo>
                  <a:cubicBezTo>
                    <a:pt x="1258349" y="1227773"/>
                    <a:pt x="1255586" y="1226725"/>
                    <a:pt x="1253109" y="1226058"/>
                  </a:cubicBezTo>
                  <a:cubicBezTo>
                    <a:pt x="1241012" y="1222629"/>
                    <a:pt x="1229201" y="1217200"/>
                    <a:pt x="1216915" y="1215962"/>
                  </a:cubicBezTo>
                  <a:cubicBezTo>
                    <a:pt x="1186625" y="1212914"/>
                    <a:pt x="1156146" y="1211675"/>
                    <a:pt x="1125664" y="1209675"/>
                  </a:cubicBezTo>
                  <a:cubicBezTo>
                    <a:pt x="1123759" y="1209580"/>
                    <a:pt x="1121759" y="1209580"/>
                    <a:pt x="1120045" y="1208913"/>
                  </a:cubicBezTo>
                  <a:cubicBezTo>
                    <a:pt x="1108805" y="1204817"/>
                    <a:pt x="1098995" y="1206151"/>
                    <a:pt x="1089469" y="1213961"/>
                  </a:cubicBezTo>
                  <a:cubicBezTo>
                    <a:pt x="1085278" y="1217390"/>
                    <a:pt x="1079563" y="1219200"/>
                    <a:pt x="1074325" y="1221105"/>
                  </a:cubicBezTo>
                  <a:cubicBezTo>
                    <a:pt x="1066609" y="1223963"/>
                    <a:pt x="1058704" y="1226725"/>
                    <a:pt x="1050703" y="1228535"/>
                  </a:cubicBezTo>
                  <a:cubicBezTo>
                    <a:pt x="1042797" y="1230249"/>
                    <a:pt x="1034320" y="1232630"/>
                    <a:pt x="1026700" y="1231297"/>
                  </a:cubicBezTo>
                  <a:cubicBezTo>
                    <a:pt x="1012984" y="1228916"/>
                    <a:pt x="999934" y="1223582"/>
                    <a:pt x="986409" y="1220057"/>
                  </a:cubicBezTo>
                  <a:cubicBezTo>
                    <a:pt x="981742" y="1218819"/>
                    <a:pt x="976598" y="1219010"/>
                    <a:pt x="971741" y="1218914"/>
                  </a:cubicBezTo>
                  <a:cubicBezTo>
                    <a:pt x="960596" y="1218629"/>
                    <a:pt x="949166" y="1221391"/>
                    <a:pt x="939070" y="1213485"/>
                  </a:cubicBezTo>
                  <a:cubicBezTo>
                    <a:pt x="929736" y="1206056"/>
                    <a:pt x="920305" y="1208246"/>
                    <a:pt x="910495" y="1213866"/>
                  </a:cubicBezTo>
                  <a:cubicBezTo>
                    <a:pt x="903446" y="1217867"/>
                    <a:pt x="895446" y="1221010"/>
                    <a:pt x="887540" y="1222534"/>
                  </a:cubicBezTo>
                  <a:cubicBezTo>
                    <a:pt x="876681" y="1224629"/>
                    <a:pt x="865918" y="1225487"/>
                    <a:pt x="854202" y="1224248"/>
                  </a:cubicBezTo>
                  <a:cubicBezTo>
                    <a:pt x="845915" y="1223391"/>
                    <a:pt x="839152" y="1223010"/>
                    <a:pt x="832675" y="1217962"/>
                  </a:cubicBezTo>
                  <a:cubicBezTo>
                    <a:pt x="831628" y="1217200"/>
                    <a:pt x="829723" y="1217009"/>
                    <a:pt x="828294" y="1217105"/>
                  </a:cubicBezTo>
                  <a:cubicBezTo>
                    <a:pt x="809530" y="1218724"/>
                    <a:pt x="790956" y="1217867"/>
                    <a:pt x="772001" y="1216723"/>
                  </a:cubicBezTo>
                  <a:cubicBezTo>
                    <a:pt x="747904" y="1215200"/>
                    <a:pt x="722566" y="1219676"/>
                    <a:pt x="701707" y="1235678"/>
                  </a:cubicBezTo>
                  <a:cubicBezTo>
                    <a:pt x="698659" y="1238060"/>
                    <a:pt x="694087" y="1239107"/>
                    <a:pt x="690086" y="1239679"/>
                  </a:cubicBezTo>
                  <a:cubicBezTo>
                    <a:pt x="671227" y="1242155"/>
                    <a:pt x="652272" y="1243870"/>
                    <a:pt x="633412" y="1246632"/>
                  </a:cubicBezTo>
                  <a:cubicBezTo>
                    <a:pt x="623125" y="1248156"/>
                    <a:pt x="612362" y="1249490"/>
                    <a:pt x="603028" y="1253681"/>
                  </a:cubicBezTo>
                  <a:cubicBezTo>
                    <a:pt x="593885" y="1257776"/>
                    <a:pt x="586549" y="1262634"/>
                    <a:pt x="581120" y="1254062"/>
                  </a:cubicBezTo>
                  <a:cubicBezTo>
                    <a:pt x="571406" y="1258634"/>
                    <a:pt x="562927" y="1262444"/>
                    <a:pt x="554642" y="1266539"/>
                  </a:cubicBezTo>
                  <a:cubicBezTo>
                    <a:pt x="551593" y="1268063"/>
                    <a:pt x="549021" y="1270540"/>
                    <a:pt x="545973" y="1271969"/>
                  </a:cubicBezTo>
                  <a:cubicBezTo>
                    <a:pt x="542734" y="1273493"/>
                    <a:pt x="539115" y="1274445"/>
                    <a:pt x="535591" y="1275207"/>
                  </a:cubicBezTo>
                  <a:cubicBezTo>
                    <a:pt x="519874" y="1278636"/>
                    <a:pt x="504158" y="1281779"/>
                    <a:pt x="488538" y="1285494"/>
                  </a:cubicBezTo>
                  <a:cubicBezTo>
                    <a:pt x="485489" y="1286256"/>
                    <a:pt x="482917" y="1289304"/>
                    <a:pt x="480155" y="1291304"/>
                  </a:cubicBezTo>
                  <a:cubicBezTo>
                    <a:pt x="478345" y="1292638"/>
                    <a:pt x="476536" y="1294638"/>
                    <a:pt x="474535" y="1294924"/>
                  </a:cubicBezTo>
                  <a:cubicBezTo>
                    <a:pt x="459295" y="1297210"/>
                    <a:pt x="444151" y="1299877"/>
                    <a:pt x="428816" y="1301020"/>
                  </a:cubicBezTo>
                  <a:cubicBezTo>
                    <a:pt x="415957" y="1301972"/>
                    <a:pt x="403574" y="1301687"/>
                    <a:pt x="400241" y="1318260"/>
                  </a:cubicBezTo>
                  <a:cubicBezTo>
                    <a:pt x="399669" y="1321118"/>
                    <a:pt x="395573" y="1324166"/>
                    <a:pt x="392431" y="1325594"/>
                  </a:cubicBezTo>
                  <a:cubicBezTo>
                    <a:pt x="383477" y="1329690"/>
                    <a:pt x="373951" y="1332452"/>
                    <a:pt x="365093" y="1336643"/>
                  </a:cubicBezTo>
                  <a:cubicBezTo>
                    <a:pt x="336042" y="1350645"/>
                    <a:pt x="305658" y="1359503"/>
                    <a:pt x="273177" y="1357884"/>
                  </a:cubicBezTo>
                  <a:cubicBezTo>
                    <a:pt x="263081" y="1357408"/>
                    <a:pt x="253270" y="1352264"/>
                    <a:pt x="246888" y="1350359"/>
                  </a:cubicBezTo>
                  <a:cubicBezTo>
                    <a:pt x="228506" y="1357884"/>
                    <a:pt x="213075" y="1365123"/>
                    <a:pt x="196977" y="1370552"/>
                  </a:cubicBezTo>
                  <a:cubicBezTo>
                    <a:pt x="182785" y="1375410"/>
                    <a:pt x="167926" y="1378458"/>
                    <a:pt x="153352" y="1381982"/>
                  </a:cubicBezTo>
                  <a:cubicBezTo>
                    <a:pt x="148018" y="1383316"/>
                    <a:pt x="142589" y="1384078"/>
                    <a:pt x="137160" y="1384745"/>
                  </a:cubicBezTo>
                  <a:cubicBezTo>
                    <a:pt x="120206" y="1386840"/>
                    <a:pt x="102489" y="1381792"/>
                    <a:pt x="85917" y="1389793"/>
                  </a:cubicBezTo>
                  <a:cubicBezTo>
                    <a:pt x="77248" y="1393984"/>
                    <a:pt x="68675" y="1399032"/>
                    <a:pt x="59532" y="1401223"/>
                  </a:cubicBezTo>
                  <a:cubicBezTo>
                    <a:pt x="49721" y="1403604"/>
                    <a:pt x="40124" y="1407319"/>
                    <a:pt x="30325" y="1409974"/>
                  </a:cubicBezTo>
                  <a:lnTo>
                    <a:pt x="0" y="1412360"/>
                  </a:lnTo>
                  <a:lnTo>
                    <a:pt x="0" y="1058622"/>
                  </a:lnTo>
                  <a:lnTo>
                    <a:pt x="17145" y="1060228"/>
                  </a:lnTo>
                  <a:cubicBezTo>
                    <a:pt x="26480" y="1061561"/>
                    <a:pt x="35528" y="1066133"/>
                    <a:pt x="44672" y="1066324"/>
                  </a:cubicBezTo>
                  <a:cubicBezTo>
                    <a:pt x="59055" y="1066610"/>
                    <a:pt x="71819" y="1068419"/>
                    <a:pt x="84677" y="1076230"/>
                  </a:cubicBezTo>
                  <a:cubicBezTo>
                    <a:pt x="104108" y="1087946"/>
                    <a:pt x="120110" y="1082993"/>
                    <a:pt x="132017" y="1064990"/>
                  </a:cubicBezTo>
                  <a:cubicBezTo>
                    <a:pt x="133255" y="1063181"/>
                    <a:pt x="134874" y="1060799"/>
                    <a:pt x="136779" y="1060323"/>
                  </a:cubicBezTo>
                  <a:cubicBezTo>
                    <a:pt x="153639" y="1056132"/>
                    <a:pt x="170974" y="1048131"/>
                    <a:pt x="187547" y="1049179"/>
                  </a:cubicBezTo>
                  <a:cubicBezTo>
                    <a:pt x="216789" y="1051084"/>
                    <a:pt x="244316" y="1048798"/>
                    <a:pt x="270891" y="1036415"/>
                  </a:cubicBezTo>
                  <a:cubicBezTo>
                    <a:pt x="272510" y="1035653"/>
                    <a:pt x="274987" y="1034891"/>
                    <a:pt x="276320" y="1035558"/>
                  </a:cubicBezTo>
                  <a:cubicBezTo>
                    <a:pt x="292322" y="1043845"/>
                    <a:pt x="309848" y="1050417"/>
                    <a:pt x="323755" y="1061561"/>
                  </a:cubicBezTo>
                  <a:cubicBezTo>
                    <a:pt x="336995" y="1072134"/>
                    <a:pt x="352997" y="1072229"/>
                    <a:pt x="361855" y="1057942"/>
                  </a:cubicBezTo>
                  <a:cubicBezTo>
                    <a:pt x="366236" y="1050893"/>
                    <a:pt x="372332" y="1042702"/>
                    <a:pt x="379571" y="1039939"/>
                  </a:cubicBezTo>
                  <a:cubicBezTo>
                    <a:pt x="395954" y="1033653"/>
                    <a:pt x="413481" y="1030414"/>
                    <a:pt x="430530" y="1025747"/>
                  </a:cubicBezTo>
                  <a:cubicBezTo>
                    <a:pt x="451581" y="1020032"/>
                    <a:pt x="472345" y="1020032"/>
                    <a:pt x="493300" y="1027176"/>
                  </a:cubicBezTo>
                  <a:cubicBezTo>
                    <a:pt x="508064" y="1032224"/>
                    <a:pt x="523113" y="1032224"/>
                    <a:pt x="537782" y="1025366"/>
                  </a:cubicBezTo>
                  <a:cubicBezTo>
                    <a:pt x="545687" y="1021652"/>
                    <a:pt x="553784" y="1017842"/>
                    <a:pt x="562166" y="1015746"/>
                  </a:cubicBezTo>
                  <a:cubicBezTo>
                    <a:pt x="567595" y="1014412"/>
                    <a:pt x="573881" y="1015651"/>
                    <a:pt x="579596" y="1016699"/>
                  </a:cubicBezTo>
                  <a:cubicBezTo>
                    <a:pt x="590645" y="1018794"/>
                    <a:pt x="602075" y="1025176"/>
                    <a:pt x="612362" y="1023557"/>
                  </a:cubicBezTo>
                  <a:cubicBezTo>
                    <a:pt x="647891" y="1017842"/>
                    <a:pt x="681419" y="1031272"/>
                    <a:pt x="716090" y="1031653"/>
                  </a:cubicBezTo>
                  <a:cubicBezTo>
                    <a:pt x="731806" y="1031843"/>
                    <a:pt x="747332" y="1034891"/>
                    <a:pt x="758381" y="1018985"/>
                  </a:cubicBezTo>
                  <a:cubicBezTo>
                    <a:pt x="759809" y="1016889"/>
                    <a:pt x="766763" y="1018032"/>
                    <a:pt x="771049" y="1018699"/>
                  </a:cubicBezTo>
                  <a:cubicBezTo>
                    <a:pt x="780574" y="1020128"/>
                    <a:pt x="790004" y="1023747"/>
                    <a:pt x="799433" y="1023652"/>
                  </a:cubicBezTo>
                  <a:cubicBezTo>
                    <a:pt x="818960" y="1023557"/>
                    <a:pt x="838581" y="1022033"/>
                    <a:pt x="858012" y="1020318"/>
                  </a:cubicBezTo>
                  <a:cubicBezTo>
                    <a:pt x="865346" y="1019651"/>
                    <a:pt x="872395" y="1017080"/>
                    <a:pt x="879634" y="1015270"/>
                  </a:cubicBezTo>
                  <a:cubicBezTo>
                    <a:pt x="883634" y="1014222"/>
                    <a:pt x="887921" y="1011460"/>
                    <a:pt x="891635" y="1012031"/>
                  </a:cubicBezTo>
                  <a:cubicBezTo>
                    <a:pt x="913162" y="1015365"/>
                    <a:pt x="932879" y="1007174"/>
                    <a:pt x="953262" y="1003078"/>
                  </a:cubicBezTo>
                  <a:cubicBezTo>
                    <a:pt x="962692" y="1001173"/>
                    <a:pt x="971550" y="996601"/>
                    <a:pt x="980694" y="993458"/>
                  </a:cubicBezTo>
                  <a:cubicBezTo>
                    <a:pt x="983075" y="992600"/>
                    <a:pt x="985742" y="991838"/>
                    <a:pt x="988124" y="992029"/>
                  </a:cubicBezTo>
                  <a:cubicBezTo>
                    <a:pt x="1001744" y="993172"/>
                    <a:pt x="1015270" y="994791"/>
                    <a:pt x="1028795" y="996029"/>
                  </a:cubicBezTo>
                  <a:cubicBezTo>
                    <a:pt x="1041083" y="997172"/>
                    <a:pt x="1053465" y="997553"/>
                    <a:pt x="1059275" y="1011555"/>
                  </a:cubicBezTo>
                  <a:cubicBezTo>
                    <a:pt x="1060133" y="1013746"/>
                    <a:pt x="1062990" y="1015365"/>
                    <a:pt x="1065181" y="1016794"/>
                  </a:cubicBezTo>
                  <a:cubicBezTo>
                    <a:pt x="1098995" y="1038797"/>
                    <a:pt x="1117092" y="1038225"/>
                    <a:pt x="1150144" y="1014984"/>
                  </a:cubicBezTo>
                  <a:cubicBezTo>
                    <a:pt x="1153573" y="1012603"/>
                    <a:pt x="1160907" y="1010888"/>
                    <a:pt x="1163193" y="1012793"/>
                  </a:cubicBezTo>
                  <a:cubicBezTo>
                    <a:pt x="1182624" y="1028605"/>
                    <a:pt x="1203865" y="1026890"/>
                    <a:pt x="1226249" y="1021937"/>
                  </a:cubicBezTo>
                  <a:cubicBezTo>
                    <a:pt x="1232059" y="1020604"/>
                    <a:pt x="1240251" y="1020604"/>
                    <a:pt x="1244632" y="1023747"/>
                  </a:cubicBezTo>
                  <a:cubicBezTo>
                    <a:pt x="1265492" y="1038320"/>
                    <a:pt x="1287876" y="1036225"/>
                    <a:pt x="1310545" y="1031939"/>
                  </a:cubicBezTo>
                  <a:cubicBezTo>
                    <a:pt x="1314069" y="1031272"/>
                    <a:pt x="1318356" y="1027652"/>
                    <a:pt x="1319879" y="1024319"/>
                  </a:cubicBezTo>
                  <a:cubicBezTo>
                    <a:pt x="1325309" y="1012508"/>
                    <a:pt x="1335501" y="1008507"/>
                    <a:pt x="1346740" y="1005173"/>
                  </a:cubicBezTo>
                  <a:cubicBezTo>
                    <a:pt x="1364457" y="999744"/>
                    <a:pt x="1381887" y="993362"/>
                    <a:pt x="1399699" y="988219"/>
                  </a:cubicBezTo>
                  <a:cubicBezTo>
                    <a:pt x="1404081" y="986981"/>
                    <a:pt x="1409510" y="987743"/>
                    <a:pt x="1414082" y="989171"/>
                  </a:cubicBezTo>
                  <a:cubicBezTo>
                    <a:pt x="1429703" y="994029"/>
                    <a:pt x="1439609" y="1006221"/>
                    <a:pt x="1450467" y="1017461"/>
                  </a:cubicBezTo>
                  <a:cubicBezTo>
                    <a:pt x="1455230" y="1022414"/>
                    <a:pt x="1461802" y="1025938"/>
                    <a:pt x="1468184" y="1028795"/>
                  </a:cubicBezTo>
                  <a:cubicBezTo>
                    <a:pt x="1484757" y="1036130"/>
                    <a:pt x="1501712" y="1042702"/>
                    <a:pt x="1518476" y="1049655"/>
                  </a:cubicBezTo>
                  <a:cubicBezTo>
                    <a:pt x="1520095" y="1050322"/>
                    <a:pt x="1521428" y="1052036"/>
                    <a:pt x="1522667" y="1053465"/>
                  </a:cubicBezTo>
                  <a:cubicBezTo>
                    <a:pt x="1535049" y="1068515"/>
                    <a:pt x="1547336" y="1083659"/>
                    <a:pt x="1559814" y="1098709"/>
                  </a:cubicBezTo>
                  <a:cubicBezTo>
                    <a:pt x="1562195" y="1101566"/>
                    <a:pt x="1565625" y="1103662"/>
                    <a:pt x="1568196" y="1106424"/>
                  </a:cubicBezTo>
                  <a:cubicBezTo>
                    <a:pt x="1571816" y="1110234"/>
                    <a:pt x="1576388" y="1113854"/>
                    <a:pt x="1578293" y="1118426"/>
                  </a:cubicBezTo>
                  <a:cubicBezTo>
                    <a:pt x="1584198" y="1132808"/>
                    <a:pt x="1595533" y="1139000"/>
                    <a:pt x="1609820" y="1141667"/>
                  </a:cubicBezTo>
                  <a:cubicBezTo>
                    <a:pt x="1622870" y="1144143"/>
                    <a:pt x="1635919" y="1146239"/>
                    <a:pt x="1648873" y="1149096"/>
                  </a:cubicBezTo>
                  <a:cubicBezTo>
                    <a:pt x="1664684" y="1152525"/>
                    <a:pt x="1680401" y="1156240"/>
                    <a:pt x="1696022" y="1160431"/>
                  </a:cubicBezTo>
                  <a:cubicBezTo>
                    <a:pt x="1702784" y="1162241"/>
                    <a:pt x="1709928" y="1164336"/>
                    <a:pt x="1715739" y="1168051"/>
                  </a:cubicBezTo>
                  <a:cubicBezTo>
                    <a:pt x="1732026" y="1178338"/>
                    <a:pt x="1749457" y="1185291"/>
                    <a:pt x="1768602" y="1182529"/>
                  </a:cubicBezTo>
                  <a:cubicBezTo>
                    <a:pt x="1783937" y="1180338"/>
                    <a:pt x="1796796" y="1185958"/>
                    <a:pt x="1806321" y="1194721"/>
                  </a:cubicBezTo>
                  <a:cubicBezTo>
                    <a:pt x="1823657" y="1210628"/>
                    <a:pt x="1842230" y="1207008"/>
                    <a:pt x="1860709" y="1201865"/>
                  </a:cubicBezTo>
                  <a:cubicBezTo>
                    <a:pt x="1870234" y="1199198"/>
                    <a:pt x="1878044" y="1199579"/>
                    <a:pt x="1887093" y="1202150"/>
                  </a:cubicBezTo>
                  <a:cubicBezTo>
                    <a:pt x="1908048" y="1208151"/>
                    <a:pt x="1922050" y="1224439"/>
                    <a:pt x="1935575" y="1238726"/>
                  </a:cubicBezTo>
                  <a:cubicBezTo>
                    <a:pt x="1947101" y="1250918"/>
                    <a:pt x="1960055" y="1257776"/>
                    <a:pt x="1974247" y="1262920"/>
                  </a:cubicBezTo>
                  <a:cubicBezTo>
                    <a:pt x="1992154" y="1269492"/>
                    <a:pt x="2006346" y="1267016"/>
                    <a:pt x="2014919" y="1251204"/>
                  </a:cubicBezTo>
                  <a:cubicBezTo>
                    <a:pt x="2017300" y="1246727"/>
                    <a:pt x="2021491" y="1241488"/>
                    <a:pt x="2025968" y="1240155"/>
                  </a:cubicBezTo>
                  <a:cubicBezTo>
                    <a:pt x="2047589" y="1233488"/>
                    <a:pt x="2069497" y="1223772"/>
                    <a:pt x="2092643" y="1229678"/>
                  </a:cubicBezTo>
                  <a:cubicBezTo>
                    <a:pt x="2124647" y="1237774"/>
                    <a:pt x="2155889" y="1237298"/>
                    <a:pt x="2187893" y="1229297"/>
                  </a:cubicBezTo>
                  <a:cubicBezTo>
                    <a:pt x="2239804" y="1216343"/>
                    <a:pt x="2291715" y="1202627"/>
                    <a:pt x="2346294" y="1205484"/>
                  </a:cubicBezTo>
                  <a:cubicBezTo>
                    <a:pt x="2355342" y="1205960"/>
                    <a:pt x="2366105" y="1200150"/>
                    <a:pt x="2373916" y="1194435"/>
                  </a:cubicBezTo>
                  <a:cubicBezTo>
                    <a:pt x="2388870" y="1183577"/>
                    <a:pt x="2388203" y="1182719"/>
                    <a:pt x="2404967" y="1191673"/>
                  </a:cubicBezTo>
                  <a:cubicBezTo>
                    <a:pt x="2408968" y="1193864"/>
                    <a:pt x="2413921" y="1195197"/>
                    <a:pt x="2416874" y="1198436"/>
                  </a:cubicBezTo>
                  <a:cubicBezTo>
                    <a:pt x="2431923" y="1214914"/>
                    <a:pt x="2450497" y="1210913"/>
                    <a:pt x="2468975" y="1208532"/>
                  </a:cubicBezTo>
                  <a:cubicBezTo>
                    <a:pt x="2472214" y="1208056"/>
                    <a:pt x="2476119" y="1207389"/>
                    <a:pt x="2478882" y="1208723"/>
                  </a:cubicBezTo>
                  <a:cubicBezTo>
                    <a:pt x="2491359" y="1214723"/>
                    <a:pt x="2501932" y="1212628"/>
                    <a:pt x="2512791" y="1204436"/>
                  </a:cubicBezTo>
                  <a:cubicBezTo>
                    <a:pt x="2522220" y="1197388"/>
                    <a:pt x="2533079" y="1193197"/>
                    <a:pt x="2544223" y="1201960"/>
                  </a:cubicBezTo>
                  <a:cubicBezTo>
                    <a:pt x="2568988" y="1221391"/>
                    <a:pt x="2595467" y="1222343"/>
                    <a:pt x="2623471" y="1210056"/>
                  </a:cubicBezTo>
                  <a:cubicBezTo>
                    <a:pt x="2643473" y="1201293"/>
                    <a:pt x="2663190" y="1199293"/>
                    <a:pt x="2684241" y="1208151"/>
                  </a:cubicBezTo>
                  <a:cubicBezTo>
                    <a:pt x="2692337" y="1211580"/>
                    <a:pt x="2702814" y="1209294"/>
                    <a:pt x="2712244" y="1210056"/>
                  </a:cubicBezTo>
                  <a:cubicBezTo>
                    <a:pt x="2717578" y="1210437"/>
                    <a:pt x="2723484" y="1210532"/>
                    <a:pt x="2728055" y="1212914"/>
                  </a:cubicBezTo>
                  <a:cubicBezTo>
                    <a:pt x="2740248" y="1219010"/>
                    <a:pt x="2751582" y="1226820"/>
                    <a:pt x="2763869" y="1232821"/>
                  </a:cubicBezTo>
                  <a:cubicBezTo>
                    <a:pt x="2769775" y="1235678"/>
                    <a:pt x="2776823" y="1237202"/>
                    <a:pt x="2783491" y="1237298"/>
                  </a:cubicBezTo>
                  <a:cubicBezTo>
                    <a:pt x="2803208" y="1237774"/>
                    <a:pt x="2822925" y="1237774"/>
                    <a:pt x="2842546" y="1236917"/>
                  </a:cubicBezTo>
                  <a:cubicBezTo>
                    <a:pt x="2874931" y="1235583"/>
                    <a:pt x="2907792" y="1235297"/>
                    <a:pt x="2931128" y="1206913"/>
                  </a:cubicBezTo>
                  <a:cubicBezTo>
                    <a:pt x="2933034" y="1204627"/>
                    <a:pt x="2937129" y="1203293"/>
                    <a:pt x="2940368" y="1202912"/>
                  </a:cubicBezTo>
                  <a:cubicBezTo>
                    <a:pt x="2955322" y="1201103"/>
                    <a:pt x="2970657" y="1200912"/>
                    <a:pt x="2985421" y="1197959"/>
                  </a:cubicBezTo>
                  <a:cubicBezTo>
                    <a:pt x="2997232" y="1195578"/>
                    <a:pt x="3007043" y="1196340"/>
                    <a:pt x="3015996" y="1204722"/>
                  </a:cubicBezTo>
                  <a:cubicBezTo>
                    <a:pt x="3027712" y="1215771"/>
                    <a:pt x="3042000" y="1222248"/>
                    <a:pt x="3057621" y="1218724"/>
                  </a:cubicBezTo>
                  <a:cubicBezTo>
                    <a:pt x="3073241" y="1215295"/>
                    <a:pt x="3083528" y="1222724"/>
                    <a:pt x="3095054" y="1230440"/>
                  </a:cubicBezTo>
                  <a:cubicBezTo>
                    <a:pt x="3103436" y="1236059"/>
                    <a:pt x="3112961" y="1243108"/>
                    <a:pt x="3122295" y="1243679"/>
                  </a:cubicBezTo>
                  <a:cubicBezTo>
                    <a:pt x="3143441" y="1244917"/>
                    <a:pt x="3161634" y="1264539"/>
                    <a:pt x="3184589" y="1253395"/>
                  </a:cubicBezTo>
                  <a:cubicBezTo>
                    <a:pt x="3186113" y="1252633"/>
                    <a:pt x="3188875" y="1254538"/>
                    <a:pt x="3191066" y="1255014"/>
                  </a:cubicBezTo>
                  <a:cubicBezTo>
                    <a:pt x="3208592" y="1258634"/>
                    <a:pt x="3225070" y="1255109"/>
                    <a:pt x="3237929" y="1243203"/>
                  </a:cubicBezTo>
                  <a:cubicBezTo>
                    <a:pt x="3254788" y="1227677"/>
                    <a:pt x="3273457" y="1226153"/>
                    <a:pt x="3294221" y="1231202"/>
                  </a:cubicBezTo>
                  <a:cubicBezTo>
                    <a:pt x="3300889" y="1232821"/>
                    <a:pt x="3307557" y="1233964"/>
                    <a:pt x="3314319" y="1235297"/>
                  </a:cubicBezTo>
                  <a:cubicBezTo>
                    <a:pt x="3323463" y="1237202"/>
                    <a:pt x="3332703" y="1239203"/>
                    <a:pt x="3341846" y="1241108"/>
                  </a:cubicBezTo>
                  <a:cubicBezTo>
                    <a:pt x="3350705" y="1243013"/>
                    <a:pt x="3360516" y="1246251"/>
                    <a:pt x="3367373" y="1238060"/>
                  </a:cubicBezTo>
                  <a:cubicBezTo>
                    <a:pt x="3373279" y="1231011"/>
                    <a:pt x="3377470" y="1231678"/>
                    <a:pt x="3382899" y="1237774"/>
                  </a:cubicBezTo>
                  <a:cubicBezTo>
                    <a:pt x="3401759" y="1259110"/>
                    <a:pt x="3424619" y="1272445"/>
                    <a:pt x="3453765" y="1273397"/>
                  </a:cubicBezTo>
                  <a:cubicBezTo>
                    <a:pt x="3459766" y="1273588"/>
                    <a:pt x="3465862" y="1274921"/>
                    <a:pt x="3471767" y="1276350"/>
                  </a:cubicBezTo>
                  <a:cubicBezTo>
                    <a:pt x="3475387" y="1277207"/>
                    <a:pt x="3479769" y="1278160"/>
                    <a:pt x="3481959" y="1280732"/>
                  </a:cubicBezTo>
                  <a:cubicBezTo>
                    <a:pt x="3499009" y="1300353"/>
                    <a:pt x="3520250" y="1313974"/>
                    <a:pt x="3543396" y="1324928"/>
                  </a:cubicBezTo>
                  <a:cubicBezTo>
                    <a:pt x="3551682" y="1328833"/>
                    <a:pt x="3560541" y="1332738"/>
                    <a:pt x="3569494" y="1333881"/>
                  </a:cubicBezTo>
                  <a:cubicBezTo>
                    <a:pt x="3578828" y="1335024"/>
                    <a:pt x="3588639" y="1333119"/>
                    <a:pt x="3598164" y="1332071"/>
                  </a:cubicBezTo>
                  <a:cubicBezTo>
                    <a:pt x="3603784" y="1331500"/>
                    <a:pt x="3610261" y="1331595"/>
                    <a:pt x="3614738" y="1328833"/>
                  </a:cubicBezTo>
                  <a:cubicBezTo>
                    <a:pt x="3628930" y="1320165"/>
                    <a:pt x="3642646" y="1310831"/>
                    <a:pt x="3655886" y="1300734"/>
                  </a:cubicBezTo>
                  <a:cubicBezTo>
                    <a:pt x="3667221" y="1292066"/>
                    <a:pt x="3669507" y="1290828"/>
                    <a:pt x="3679317" y="1301687"/>
                  </a:cubicBezTo>
                  <a:cubicBezTo>
                    <a:pt x="3689414" y="1312831"/>
                    <a:pt x="3701987" y="1318641"/>
                    <a:pt x="3715893" y="1321022"/>
                  </a:cubicBezTo>
                  <a:cubicBezTo>
                    <a:pt x="3737896" y="1324737"/>
                    <a:pt x="3760089" y="1327880"/>
                    <a:pt x="3782282" y="1329690"/>
                  </a:cubicBezTo>
                  <a:cubicBezTo>
                    <a:pt x="3802380" y="1331309"/>
                    <a:pt x="3812000" y="1322546"/>
                    <a:pt x="3816001" y="1302639"/>
                  </a:cubicBezTo>
                  <a:cubicBezTo>
                    <a:pt x="3818287" y="1291590"/>
                    <a:pt x="3821240" y="1279588"/>
                    <a:pt x="3833431" y="1276636"/>
                  </a:cubicBezTo>
                  <a:cubicBezTo>
                    <a:pt x="3853339" y="1271873"/>
                    <a:pt x="3874008" y="1269778"/>
                    <a:pt x="3883819" y="1246442"/>
                  </a:cubicBezTo>
                  <a:cubicBezTo>
                    <a:pt x="3889248" y="1251585"/>
                    <a:pt x="3892582" y="1254633"/>
                    <a:pt x="3895821" y="1257681"/>
                  </a:cubicBezTo>
                  <a:cubicBezTo>
                    <a:pt x="3904774" y="1266158"/>
                    <a:pt x="3923347" y="1269778"/>
                    <a:pt x="3932778" y="1262444"/>
                  </a:cubicBezTo>
                  <a:cubicBezTo>
                    <a:pt x="3946684" y="1251776"/>
                    <a:pt x="3959448" y="1253776"/>
                    <a:pt x="3972782" y="1262063"/>
                  </a:cubicBezTo>
                  <a:cubicBezTo>
                    <a:pt x="3995071" y="1275779"/>
                    <a:pt x="4019931" y="1272635"/>
                    <a:pt x="4042505" y="1267111"/>
                  </a:cubicBezTo>
                  <a:cubicBezTo>
                    <a:pt x="4059555" y="1263015"/>
                    <a:pt x="4077748" y="1255490"/>
                    <a:pt x="4088892" y="1238250"/>
                  </a:cubicBezTo>
                  <a:cubicBezTo>
                    <a:pt x="4092416" y="1232726"/>
                    <a:pt x="4100322" y="1229963"/>
                    <a:pt x="4106609" y="1226344"/>
                  </a:cubicBezTo>
                  <a:cubicBezTo>
                    <a:pt x="4111848" y="1223391"/>
                    <a:pt x="4117372" y="1220629"/>
                    <a:pt x="4123182" y="1218724"/>
                  </a:cubicBezTo>
                  <a:cubicBezTo>
                    <a:pt x="4129373" y="1216628"/>
                    <a:pt x="4136232" y="1213580"/>
                    <a:pt x="4142328" y="1214438"/>
                  </a:cubicBezTo>
                  <a:cubicBezTo>
                    <a:pt x="4160806" y="1216914"/>
                    <a:pt x="4175475" y="1212056"/>
                    <a:pt x="4188524" y="1198245"/>
                  </a:cubicBezTo>
                  <a:cubicBezTo>
                    <a:pt x="4195287" y="1191101"/>
                    <a:pt x="4205288" y="1182434"/>
                    <a:pt x="4213860" y="1182338"/>
                  </a:cubicBezTo>
                  <a:cubicBezTo>
                    <a:pt x="4234720" y="1182053"/>
                    <a:pt x="4252055" y="1175195"/>
                    <a:pt x="4270820" y="1167003"/>
                  </a:cubicBezTo>
                  <a:cubicBezTo>
                    <a:pt x="4282916" y="1161764"/>
                    <a:pt x="4296632" y="1158145"/>
                    <a:pt x="4309587" y="1153287"/>
                  </a:cubicBezTo>
                  <a:cubicBezTo>
                    <a:pt x="4324731" y="1147572"/>
                    <a:pt x="4341210" y="1145477"/>
                    <a:pt x="4350449" y="1129665"/>
                  </a:cubicBezTo>
                  <a:cubicBezTo>
                    <a:pt x="4351496" y="1127951"/>
                    <a:pt x="4354640" y="1127665"/>
                    <a:pt x="4356164" y="1126046"/>
                  </a:cubicBezTo>
                  <a:cubicBezTo>
                    <a:pt x="4361021" y="1121093"/>
                    <a:pt x="4367308" y="1116521"/>
                    <a:pt x="4369880" y="1110520"/>
                  </a:cubicBezTo>
                  <a:cubicBezTo>
                    <a:pt x="4377309" y="1092994"/>
                    <a:pt x="4383119" y="1074896"/>
                    <a:pt x="4389787" y="1057085"/>
                  </a:cubicBezTo>
                  <a:cubicBezTo>
                    <a:pt x="4391216" y="1053275"/>
                    <a:pt x="4392549" y="1048417"/>
                    <a:pt x="4395502" y="1046226"/>
                  </a:cubicBezTo>
                  <a:cubicBezTo>
                    <a:pt x="4412552" y="1033653"/>
                    <a:pt x="4429888" y="1021556"/>
                    <a:pt x="4447413" y="1009650"/>
                  </a:cubicBezTo>
                  <a:cubicBezTo>
                    <a:pt x="4454462" y="1004887"/>
                    <a:pt x="4460367" y="1007555"/>
                    <a:pt x="4466654" y="1013079"/>
                  </a:cubicBezTo>
                  <a:cubicBezTo>
                    <a:pt x="4472750" y="1018318"/>
                    <a:pt x="4480275" y="1023747"/>
                    <a:pt x="4487894" y="1025081"/>
                  </a:cubicBezTo>
                  <a:cubicBezTo>
                    <a:pt x="4503135" y="1027652"/>
                    <a:pt x="4518946" y="1028224"/>
                    <a:pt x="4534472" y="1028224"/>
                  </a:cubicBezTo>
                  <a:cubicBezTo>
                    <a:pt x="4540282" y="1028224"/>
                    <a:pt x="4546473" y="1024795"/>
                    <a:pt x="4551903" y="1022033"/>
                  </a:cubicBezTo>
                  <a:cubicBezTo>
                    <a:pt x="4562189" y="1016794"/>
                    <a:pt x="4571714" y="1009745"/>
                    <a:pt x="4582382" y="1005364"/>
                  </a:cubicBezTo>
                  <a:cubicBezTo>
                    <a:pt x="4594765" y="1000316"/>
                    <a:pt x="4602194" y="992219"/>
                    <a:pt x="4605909" y="979551"/>
                  </a:cubicBezTo>
                  <a:cubicBezTo>
                    <a:pt x="4611434" y="960692"/>
                    <a:pt x="4624579" y="947547"/>
                    <a:pt x="4640104" y="936879"/>
                  </a:cubicBezTo>
                  <a:cubicBezTo>
                    <a:pt x="4659821" y="923258"/>
                    <a:pt x="4683348" y="923925"/>
                    <a:pt x="4705731" y="920591"/>
                  </a:cubicBezTo>
                  <a:cubicBezTo>
                    <a:pt x="4714304" y="919353"/>
                    <a:pt x="4723162" y="918305"/>
                    <a:pt x="4730973" y="915162"/>
                  </a:cubicBezTo>
                  <a:cubicBezTo>
                    <a:pt x="4760595" y="903351"/>
                    <a:pt x="4790218" y="892112"/>
                    <a:pt x="4822794" y="892397"/>
                  </a:cubicBezTo>
                  <a:cubicBezTo>
                    <a:pt x="4825460" y="892397"/>
                    <a:pt x="4828128" y="892112"/>
                    <a:pt x="4830794" y="891635"/>
                  </a:cubicBezTo>
                  <a:cubicBezTo>
                    <a:pt x="4853940" y="887730"/>
                    <a:pt x="4877848" y="886206"/>
                    <a:pt x="4894421" y="865442"/>
                  </a:cubicBezTo>
                  <a:cubicBezTo>
                    <a:pt x="4897469" y="861632"/>
                    <a:pt x="4904422" y="860489"/>
                    <a:pt x="4909756" y="858964"/>
                  </a:cubicBezTo>
                  <a:cubicBezTo>
                    <a:pt x="4918996" y="856488"/>
                    <a:pt x="4925188" y="851440"/>
                    <a:pt x="4928521" y="842391"/>
                  </a:cubicBezTo>
                  <a:cubicBezTo>
                    <a:pt x="4934141" y="826770"/>
                    <a:pt x="4940808" y="811435"/>
                    <a:pt x="4945857" y="795623"/>
                  </a:cubicBezTo>
                  <a:cubicBezTo>
                    <a:pt x="4949381" y="784765"/>
                    <a:pt x="4955953" y="778764"/>
                    <a:pt x="4966145" y="774287"/>
                  </a:cubicBezTo>
                  <a:cubicBezTo>
                    <a:pt x="4971860" y="771811"/>
                    <a:pt x="4976813" y="766382"/>
                    <a:pt x="4980909" y="761333"/>
                  </a:cubicBezTo>
                  <a:cubicBezTo>
                    <a:pt x="4985862" y="755237"/>
                    <a:pt x="4988433" y="747141"/>
                    <a:pt x="4993862" y="741712"/>
                  </a:cubicBezTo>
                  <a:cubicBezTo>
                    <a:pt x="5007102" y="728186"/>
                    <a:pt x="5011198" y="713232"/>
                    <a:pt x="5006816" y="694754"/>
                  </a:cubicBezTo>
                  <a:cubicBezTo>
                    <a:pt x="5002911" y="678371"/>
                    <a:pt x="5013198" y="656463"/>
                    <a:pt x="5026724" y="653129"/>
                  </a:cubicBezTo>
                  <a:cubicBezTo>
                    <a:pt x="5041678" y="649414"/>
                    <a:pt x="5051965" y="640271"/>
                    <a:pt x="5062538" y="630079"/>
                  </a:cubicBezTo>
                  <a:cubicBezTo>
                    <a:pt x="5068443" y="624364"/>
                    <a:pt x="5076730" y="619411"/>
                    <a:pt x="5084731" y="617982"/>
                  </a:cubicBezTo>
                  <a:cubicBezTo>
                    <a:pt x="5115116" y="612458"/>
                    <a:pt x="5143786" y="619220"/>
                    <a:pt x="5172647" y="630174"/>
                  </a:cubicBezTo>
                  <a:cubicBezTo>
                    <a:pt x="5191506" y="637318"/>
                    <a:pt x="5212461" y="639223"/>
                    <a:pt x="5232654" y="642080"/>
                  </a:cubicBezTo>
                  <a:cubicBezTo>
                    <a:pt x="5238941" y="642937"/>
                    <a:pt x="5246942" y="641033"/>
                    <a:pt x="5252371" y="637508"/>
                  </a:cubicBezTo>
                  <a:cubicBezTo>
                    <a:pt x="5271421" y="625316"/>
                    <a:pt x="5290376" y="612743"/>
                    <a:pt x="5308092" y="598646"/>
                  </a:cubicBezTo>
                  <a:cubicBezTo>
                    <a:pt x="5324571" y="585407"/>
                    <a:pt x="5343144" y="579882"/>
                    <a:pt x="5363147" y="581311"/>
                  </a:cubicBezTo>
                  <a:cubicBezTo>
                    <a:pt x="5377720" y="582359"/>
                    <a:pt x="5390864" y="579977"/>
                    <a:pt x="5404580" y="576358"/>
                  </a:cubicBezTo>
                  <a:cubicBezTo>
                    <a:pt x="5416010" y="573310"/>
                    <a:pt x="5428583" y="571214"/>
                    <a:pt x="5440203" y="572548"/>
                  </a:cubicBezTo>
                  <a:cubicBezTo>
                    <a:pt x="5456491" y="574453"/>
                    <a:pt x="5469922" y="571691"/>
                    <a:pt x="5482971" y="561880"/>
                  </a:cubicBezTo>
                  <a:cubicBezTo>
                    <a:pt x="5489924" y="556641"/>
                    <a:pt x="5498878" y="553879"/>
                    <a:pt x="5507165" y="550259"/>
                  </a:cubicBezTo>
                  <a:cubicBezTo>
                    <a:pt x="5519928" y="544640"/>
                    <a:pt x="5533168" y="539877"/>
                    <a:pt x="5545645" y="533591"/>
                  </a:cubicBezTo>
                  <a:cubicBezTo>
                    <a:pt x="5559076" y="526923"/>
                    <a:pt x="5571363" y="517684"/>
                    <a:pt x="5585079" y="511969"/>
                  </a:cubicBezTo>
                  <a:cubicBezTo>
                    <a:pt x="5599843" y="505778"/>
                    <a:pt x="5609368" y="496348"/>
                    <a:pt x="5615368" y="481679"/>
                  </a:cubicBezTo>
                  <a:cubicBezTo>
                    <a:pt x="5619179" y="472440"/>
                    <a:pt x="5624417" y="462629"/>
                    <a:pt x="5631656" y="456152"/>
                  </a:cubicBezTo>
                  <a:cubicBezTo>
                    <a:pt x="5646611" y="442913"/>
                    <a:pt x="5664136" y="432625"/>
                    <a:pt x="5679377" y="419576"/>
                  </a:cubicBezTo>
                  <a:cubicBezTo>
                    <a:pt x="5700808" y="401288"/>
                    <a:pt x="5720620" y="381857"/>
                    <a:pt x="5722525" y="350615"/>
                  </a:cubicBezTo>
                  <a:cubicBezTo>
                    <a:pt x="5723572" y="333375"/>
                    <a:pt x="5732716" y="326041"/>
                    <a:pt x="5749576" y="321945"/>
                  </a:cubicBezTo>
                  <a:cubicBezTo>
                    <a:pt x="5755195" y="320612"/>
                    <a:pt x="5763197" y="318040"/>
                    <a:pt x="5764911" y="313849"/>
                  </a:cubicBezTo>
                  <a:cubicBezTo>
                    <a:pt x="5770054" y="301371"/>
                    <a:pt x="5780722" y="298895"/>
                    <a:pt x="5791009" y="293942"/>
                  </a:cubicBezTo>
                  <a:cubicBezTo>
                    <a:pt x="5797201" y="290989"/>
                    <a:pt x="5804821" y="285179"/>
                    <a:pt x="5806440" y="279178"/>
                  </a:cubicBezTo>
                  <a:cubicBezTo>
                    <a:pt x="5813107" y="254889"/>
                    <a:pt x="5831395" y="240602"/>
                    <a:pt x="5848636" y="224885"/>
                  </a:cubicBezTo>
                  <a:cubicBezTo>
                    <a:pt x="5853684" y="220218"/>
                    <a:pt x="5859113" y="214884"/>
                    <a:pt x="5861590" y="208788"/>
                  </a:cubicBezTo>
                  <a:cubicBezTo>
                    <a:pt x="5866829" y="195643"/>
                    <a:pt x="5874639" y="186118"/>
                    <a:pt x="5888355" y="181166"/>
                  </a:cubicBezTo>
                  <a:cubicBezTo>
                    <a:pt x="5892736" y="179642"/>
                    <a:pt x="5896737" y="176117"/>
                    <a:pt x="5900071" y="172784"/>
                  </a:cubicBezTo>
                  <a:cubicBezTo>
                    <a:pt x="5907215" y="165545"/>
                    <a:pt x="5913215" y="157067"/>
                    <a:pt x="5920740" y="150305"/>
                  </a:cubicBezTo>
                  <a:cubicBezTo>
                    <a:pt x="5939885" y="132874"/>
                    <a:pt x="5958840" y="115729"/>
                    <a:pt x="5969985" y="91345"/>
                  </a:cubicBezTo>
                  <a:cubicBezTo>
                    <a:pt x="5975413" y="79439"/>
                    <a:pt x="5981605" y="66485"/>
                    <a:pt x="5991130" y="58293"/>
                  </a:cubicBezTo>
                  <a:cubicBezTo>
                    <a:pt x="6003227" y="47911"/>
                    <a:pt x="6019133" y="42005"/>
                    <a:pt x="6033325" y="33909"/>
                  </a:cubicBezTo>
                  <a:cubicBezTo>
                    <a:pt x="6040469" y="29813"/>
                    <a:pt x="6047137" y="24860"/>
                    <a:pt x="6054376" y="20955"/>
                  </a:cubicBezTo>
                  <a:cubicBezTo>
                    <a:pt x="6067234" y="14097"/>
                    <a:pt x="6080379" y="7715"/>
                    <a:pt x="60955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39953252-97DE-4766-B2F6-E4FDA2FDA6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6" y="-3923157"/>
              <a:ext cx="10667524" cy="2493728"/>
            </a:xfrm>
            <a:custGeom>
              <a:avLst/>
              <a:gdLst>
                <a:gd name="connsiteX0" fmla="*/ 6095524 w 6095524"/>
                <a:gd name="connsiteY0" fmla="*/ 0 h 1424940"/>
                <a:gd name="connsiteX1" fmla="*/ 6095524 w 6095524"/>
                <a:gd name="connsiteY1" fmla="*/ 17431 h 1424940"/>
                <a:gd name="connsiteX2" fmla="*/ 6095524 w 6095524"/>
                <a:gd name="connsiteY2" fmla="*/ 216290 h 1424940"/>
                <a:gd name="connsiteX3" fmla="*/ 6079998 w 6095524"/>
                <a:gd name="connsiteY3" fmla="*/ 230600 h 1424940"/>
                <a:gd name="connsiteX4" fmla="*/ 6012751 w 6095524"/>
                <a:gd name="connsiteY4" fmla="*/ 260699 h 1424940"/>
                <a:gd name="connsiteX5" fmla="*/ 5992749 w 6095524"/>
                <a:gd name="connsiteY5" fmla="*/ 268700 h 1424940"/>
                <a:gd name="connsiteX6" fmla="*/ 5910358 w 6095524"/>
                <a:gd name="connsiteY6" fmla="*/ 320231 h 1424940"/>
                <a:gd name="connsiteX7" fmla="*/ 5835777 w 6095524"/>
                <a:gd name="connsiteY7" fmla="*/ 383953 h 1424940"/>
                <a:gd name="connsiteX8" fmla="*/ 5781008 w 6095524"/>
                <a:gd name="connsiteY8" fmla="*/ 459581 h 1424940"/>
                <a:gd name="connsiteX9" fmla="*/ 5765673 w 6095524"/>
                <a:gd name="connsiteY9" fmla="*/ 477584 h 1424940"/>
                <a:gd name="connsiteX10" fmla="*/ 5723763 w 6095524"/>
                <a:gd name="connsiteY10" fmla="*/ 500158 h 1424940"/>
                <a:gd name="connsiteX11" fmla="*/ 5686711 w 6095524"/>
                <a:gd name="connsiteY11" fmla="*/ 517112 h 1424940"/>
                <a:gd name="connsiteX12" fmla="*/ 5659850 w 6095524"/>
                <a:gd name="connsiteY12" fmla="*/ 535877 h 1424940"/>
                <a:gd name="connsiteX13" fmla="*/ 5637181 w 6095524"/>
                <a:gd name="connsiteY13" fmla="*/ 553117 h 1424940"/>
                <a:gd name="connsiteX14" fmla="*/ 5585841 w 6095524"/>
                <a:gd name="connsiteY14" fmla="*/ 597694 h 1424940"/>
                <a:gd name="connsiteX15" fmla="*/ 5528977 w 6095524"/>
                <a:gd name="connsiteY15" fmla="*/ 635318 h 1424940"/>
                <a:gd name="connsiteX16" fmla="*/ 5483256 w 6095524"/>
                <a:gd name="connsiteY16" fmla="*/ 681419 h 1424940"/>
                <a:gd name="connsiteX17" fmla="*/ 5464397 w 6095524"/>
                <a:gd name="connsiteY17" fmla="*/ 706374 h 1424940"/>
                <a:gd name="connsiteX18" fmla="*/ 5424773 w 6095524"/>
                <a:gd name="connsiteY18" fmla="*/ 723424 h 1424940"/>
                <a:gd name="connsiteX19" fmla="*/ 5381815 w 6095524"/>
                <a:gd name="connsiteY19" fmla="*/ 750094 h 1424940"/>
                <a:gd name="connsiteX20" fmla="*/ 5351335 w 6095524"/>
                <a:gd name="connsiteY20" fmla="*/ 776573 h 1424940"/>
                <a:gd name="connsiteX21" fmla="*/ 5327809 w 6095524"/>
                <a:gd name="connsiteY21" fmla="*/ 794290 h 1424940"/>
                <a:gd name="connsiteX22" fmla="*/ 5294566 w 6095524"/>
                <a:gd name="connsiteY22" fmla="*/ 812102 h 1424940"/>
                <a:gd name="connsiteX23" fmla="*/ 5261229 w 6095524"/>
                <a:gd name="connsiteY23" fmla="*/ 835438 h 1424940"/>
                <a:gd name="connsiteX24" fmla="*/ 5245037 w 6095524"/>
                <a:gd name="connsiteY24" fmla="*/ 849821 h 1424940"/>
                <a:gd name="connsiteX25" fmla="*/ 5213699 w 6095524"/>
                <a:gd name="connsiteY25" fmla="*/ 873728 h 1424940"/>
                <a:gd name="connsiteX26" fmla="*/ 5181409 w 6095524"/>
                <a:gd name="connsiteY26" fmla="*/ 896017 h 1424940"/>
                <a:gd name="connsiteX27" fmla="*/ 5120735 w 6095524"/>
                <a:gd name="connsiteY27" fmla="*/ 921544 h 1424940"/>
                <a:gd name="connsiteX28" fmla="*/ 5065490 w 6095524"/>
                <a:gd name="connsiteY28" fmla="*/ 959072 h 1424940"/>
                <a:gd name="connsiteX29" fmla="*/ 5021675 w 6095524"/>
                <a:gd name="connsiteY29" fmla="*/ 986504 h 1424940"/>
                <a:gd name="connsiteX30" fmla="*/ 4996148 w 6095524"/>
                <a:gd name="connsiteY30" fmla="*/ 1004507 h 1424940"/>
                <a:gd name="connsiteX31" fmla="*/ 4949285 w 6095524"/>
                <a:gd name="connsiteY31" fmla="*/ 1044702 h 1424940"/>
                <a:gd name="connsiteX32" fmla="*/ 4876609 w 6095524"/>
                <a:gd name="connsiteY32" fmla="*/ 1086993 h 1424940"/>
                <a:gd name="connsiteX33" fmla="*/ 4832699 w 6095524"/>
                <a:gd name="connsiteY33" fmla="*/ 1109853 h 1424940"/>
                <a:gd name="connsiteX34" fmla="*/ 4738211 w 6095524"/>
                <a:gd name="connsiteY34" fmla="*/ 1144334 h 1424940"/>
                <a:gd name="connsiteX35" fmla="*/ 4707731 w 6095524"/>
                <a:gd name="connsiteY35" fmla="*/ 1156621 h 1424940"/>
                <a:gd name="connsiteX36" fmla="*/ 4672870 w 6095524"/>
                <a:gd name="connsiteY36" fmla="*/ 1164717 h 1424940"/>
                <a:gd name="connsiteX37" fmla="*/ 4616863 w 6095524"/>
                <a:gd name="connsiteY37" fmla="*/ 1183862 h 1424940"/>
                <a:gd name="connsiteX38" fmla="*/ 4507516 w 6095524"/>
                <a:gd name="connsiteY38" fmla="*/ 1216819 h 1424940"/>
                <a:gd name="connsiteX39" fmla="*/ 4483513 w 6095524"/>
                <a:gd name="connsiteY39" fmla="*/ 1221867 h 1424940"/>
                <a:gd name="connsiteX40" fmla="*/ 4422362 w 6095524"/>
                <a:gd name="connsiteY40" fmla="*/ 1243108 h 1424940"/>
                <a:gd name="connsiteX41" fmla="*/ 4385691 w 6095524"/>
                <a:gd name="connsiteY41" fmla="*/ 1257395 h 1424940"/>
                <a:gd name="connsiteX42" fmla="*/ 4355306 w 6095524"/>
                <a:gd name="connsiteY42" fmla="*/ 1265587 h 1424940"/>
                <a:gd name="connsiteX43" fmla="*/ 4328446 w 6095524"/>
                <a:gd name="connsiteY43" fmla="*/ 1269397 h 1424940"/>
                <a:gd name="connsiteX44" fmla="*/ 4257770 w 6095524"/>
                <a:gd name="connsiteY44" fmla="*/ 1288256 h 1424940"/>
                <a:gd name="connsiteX45" fmla="*/ 4229576 w 6095524"/>
                <a:gd name="connsiteY45" fmla="*/ 1295686 h 1424940"/>
                <a:gd name="connsiteX46" fmla="*/ 4156424 w 6095524"/>
                <a:gd name="connsiteY46" fmla="*/ 1321213 h 1424940"/>
                <a:gd name="connsiteX47" fmla="*/ 4094416 w 6095524"/>
                <a:gd name="connsiteY47" fmla="*/ 1338072 h 1424940"/>
                <a:gd name="connsiteX48" fmla="*/ 4068509 w 6095524"/>
                <a:gd name="connsiteY48" fmla="*/ 1346168 h 1424940"/>
                <a:gd name="connsiteX49" fmla="*/ 4009263 w 6095524"/>
                <a:gd name="connsiteY49" fmla="*/ 1359694 h 1424940"/>
                <a:gd name="connsiteX50" fmla="*/ 3975735 w 6095524"/>
                <a:gd name="connsiteY50" fmla="*/ 1369219 h 1424940"/>
                <a:gd name="connsiteX51" fmla="*/ 3893915 w 6095524"/>
                <a:gd name="connsiteY51" fmla="*/ 1379982 h 1424940"/>
                <a:gd name="connsiteX52" fmla="*/ 3809428 w 6095524"/>
                <a:gd name="connsiteY52" fmla="*/ 1390364 h 1424940"/>
                <a:gd name="connsiteX53" fmla="*/ 3763042 w 6095524"/>
                <a:gd name="connsiteY53" fmla="*/ 1393793 h 1424940"/>
                <a:gd name="connsiteX54" fmla="*/ 3722561 w 6095524"/>
                <a:gd name="connsiteY54" fmla="*/ 1399223 h 1424940"/>
                <a:gd name="connsiteX55" fmla="*/ 3687318 w 6095524"/>
                <a:gd name="connsiteY55" fmla="*/ 1402652 h 1424940"/>
                <a:gd name="connsiteX56" fmla="*/ 3631216 w 6095524"/>
                <a:gd name="connsiteY56" fmla="*/ 1409605 h 1424940"/>
                <a:gd name="connsiteX57" fmla="*/ 3607880 w 6095524"/>
                <a:gd name="connsiteY57" fmla="*/ 1411415 h 1424940"/>
                <a:gd name="connsiteX58" fmla="*/ 3552825 w 6095524"/>
                <a:gd name="connsiteY58" fmla="*/ 1411319 h 1424940"/>
                <a:gd name="connsiteX59" fmla="*/ 3533680 w 6095524"/>
                <a:gd name="connsiteY59" fmla="*/ 1410367 h 1424940"/>
                <a:gd name="connsiteX60" fmla="*/ 3496818 w 6095524"/>
                <a:gd name="connsiteY60" fmla="*/ 1398556 h 1424940"/>
                <a:gd name="connsiteX61" fmla="*/ 3492437 w 6095524"/>
                <a:gd name="connsiteY61" fmla="*/ 1397699 h 1424940"/>
                <a:gd name="connsiteX62" fmla="*/ 3468243 w 6095524"/>
                <a:gd name="connsiteY62" fmla="*/ 1393031 h 1424940"/>
                <a:gd name="connsiteX63" fmla="*/ 3455003 w 6095524"/>
                <a:gd name="connsiteY63" fmla="*/ 1391507 h 1424940"/>
                <a:gd name="connsiteX64" fmla="*/ 3404711 w 6095524"/>
                <a:gd name="connsiteY64" fmla="*/ 1381792 h 1424940"/>
                <a:gd name="connsiteX65" fmla="*/ 3375756 w 6095524"/>
                <a:gd name="connsiteY65" fmla="*/ 1377220 h 1424940"/>
                <a:gd name="connsiteX66" fmla="*/ 3352324 w 6095524"/>
                <a:gd name="connsiteY66" fmla="*/ 1377887 h 1424940"/>
                <a:gd name="connsiteX67" fmla="*/ 3311176 w 6095524"/>
                <a:gd name="connsiteY67" fmla="*/ 1378744 h 1424940"/>
                <a:gd name="connsiteX68" fmla="*/ 3298031 w 6095524"/>
                <a:gd name="connsiteY68" fmla="*/ 1380935 h 1424940"/>
                <a:gd name="connsiteX69" fmla="*/ 3238595 w 6095524"/>
                <a:gd name="connsiteY69" fmla="*/ 1374648 h 1424940"/>
                <a:gd name="connsiteX70" fmla="*/ 3204686 w 6095524"/>
                <a:gd name="connsiteY70" fmla="*/ 1374172 h 1424940"/>
                <a:gd name="connsiteX71" fmla="*/ 3166491 w 6095524"/>
                <a:gd name="connsiteY71" fmla="*/ 1366361 h 1424940"/>
                <a:gd name="connsiteX72" fmla="*/ 3155347 w 6095524"/>
                <a:gd name="connsiteY72" fmla="*/ 1366742 h 1424940"/>
                <a:gd name="connsiteX73" fmla="*/ 3142869 w 6095524"/>
                <a:gd name="connsiteY73" fmla="*/ 1367409 h 1424940"/>
                <a:gd name="connsiteX74" fmla="*/ 3104578 w 6095524"/>
                <a:gd name="connsiteY74" fmla="*/ 1367981 h 1424940"/>
                <a:gd name="connsiteX75" fmla="*/ 3081337 w 6095524"/>
                <a:gd name="connsiteY75" fmla="*/ 1370838 h 1424940"/>
                <a:gd name="connsiteX76" fmla="*/ 3037047 w 6095524"/>
                <a:gd name="connsiteY76" fmla="*/ 1369124 h 1424940"/>
                <a:gd name="connsiteX77" fmla="*/ 3020663 w 6095524"/>
                <a:gd name="connsiteY77" fmla="*/ 1371600 h 1424940"/>
                <a:gd name="connsiteX78" fmla="*/ 2979230 w 6095524"/>
                <a:gd name="connsiteY78" fmla="*/ 1371886 h 1424940"/>
                <a:gd name="connsiteX79" fmla="*/ 2942082 w 6095524"/>
                <a:gd name="connsiteY79" fmla="*/ 1370457 h 1424940"/>
                <a:gd name="connsiteX80" fmla="*/ 2906268 w 6095524"/>
                <a:gd name="connsiteY80" fmla="*/ 1371219 h 1424940"/>
                <a:gd name="connsiteX81" fmla="*/ 2880646 w 6095524"/>
                <a:gd name="connsiteY81" fmla="*/ 1374362 h 1424940"/>
                <a:gd name="connsiteX82" fmla="*/ 2852833 w 6095524"/>
                <a:gd name="connsiteY82" fmla="*/ 1376267 h 1424940"/>
                <a:gd name="connsiteX83" fmla="*/ 2776157 w 6095524"/>
                <a:gd name="connsiteY83" fmla="*/ 1387602 h 1424940"/>
                <a:gd name="connsiteX84" fmla="*/ 2761965 w 6095524"/>
                <a:gd name="connsiteY84" fmla="*/ 1384840 h 1424940"/>
                <a:gd name="connsiteX85" fmla="*/ 2681383 w 6095524"/>
                <a:gd name="connsiteY85" fmla="*/ 1382268 h 1424940"/>
                <a:gd name="connsiteX86" fmla="*/ 2663857 w 6095524"/>
                <a:gd name="connsiteY86" fmla="*/ 1382459 h 1424940"/>
                <a:gd name="connsiteX87" fmla="*/ 2616803 w 6095524"/>
                <a:gd name="connsiteY87" fmla="*/ 1371219 h 1424940"/>
                <a:gd name="connsiteX88" fmla="*/ 2544223 w 6095524"/>
                <a:gd name="connsiteY88" fmla="*/ 1389031 h 1424940"/>
                <a:gd name="connsiteX89" fmla="*/ 2476309 w 6095524"/>
                <a:gd name="connsiteY89" fmla="*/ 1411319 h 1424940"/>
                <a:gd name="connsiteX90" fmla="*/ 2467737 w 6095524"/>
                <a:gd name="connsiteY90" fmla="*/ 1414177 h 1424940"/>
                <a:gd name="connsiteX91" fmla="*/ 2443353 w 6095524"/>
                <a:gd name="connsiteY91" fmla="*/ 1419035 h 1424940"/>
                <a:gd name="connsiteX92" fmla="*/ 2413159 w 6095524"/>
                <a:gd name="connsiteY92" fmla="*/ 1420749 h 1424940"/>
                <a:gd name="connsiteX93" fmla="*/ 2374868 w 6095524"/>
                <a:gd name="connsiteY93" fmla="*/ 1424940 h 1424940"/>
                <a:gd name="connsiteX94" fmla="*/ 2344198 w 6095524"/>
                <a:gd name="connsiteY94" fmla="*/ 1419701 h 1424940"/>
                <a:gd name="connsiteX95" fmla="*/ 2301335 w 6095524"/>
                <a:gd name="connsiteY95" fmla="*/ 1411891 h 1424940"/>
                <a:gd name="connsiteX96" fmla="*/ 2260949 w 6095524"/>
                <a:gd name="connsiteY96" fmla="*/ 1404461 h 1424940"/>
                <a:gd name="connsiteX97" fmla="*/ 2248186 w 6095524"/>
                <a:gd name="connsiteY97" fmla="*/ 1413224 h 1424940"/>
                <a:gd name="connsiteX98" fmla="*/ 2228469 w 6095524"/>
                <a:gd name="connsiteY98" fmla="*/ 1420844 h 1424940"/>
                <a:gd name="connsiteX99" fmla="*/ 2206562 w 6095524"/>
                <a:gd name="connsiteY99" fmla="*/ 1411700 h 1424940"/>
                <a:gd name="connsiteX100" fmla="*/ 2155317 w 6095524"/>
                <a:gd name="connsiteY100" fmla="*/ 1392746 h 1424940"/>
                <a:gd name="connsiteX101" fmla="*/ 2122932 w 6095524"/>
                <a:gd name="connsiteY101" fmla="*/ 1391888 h 1424940"/>
                <a:gd name="connsiteX102" fmla="*/ 2052542 w 6095524"/>
                <a:gd name="connsiteY102" fmla="*/ 1383792 h 1424940"/>
                <a:gd name="connsiteX103" fmla="*/ 2006537 w 6095524"/>
                <a:gd name="connsiteY103" fmla="*/ 1372267 h 1424940"/>
                <a:gd name="connsiteX104" fmla="*/ 1973486 w 6095524"/>
                <a:gd name="connsiteY104" fmla="*/ 1359218 h 1424940"/>
                <a:gd name="connsiteX105" fmla="*/ 1926146 w 6095524"/>
                <a:gd name="connsiteY105" fmla="*/ 1342168 h 1424940"/>
                <a:gd name="connsiteX106" fmla="*/ 1878616 w 6095524"/>
                <a:gd name="connsiteY106" fmla="*/ 1333310 h 1424940"/>
                <a:gd name="connsiteX107" fmla="*/ 1844231 w 6095524"/>
                <a:gd name="connsiteY107" fmla="*/ 1322165 h 1424940"/>
                <a:gd name="connsiteX108" fmla="*/ 1802225 w 6095524"/>
                <a:gd name="connsiteY108" fmla="*/ 1314545 h 1424940"/>
                <a:gd name="connsiteX109" fmla="*/ 1766983 w 6095524"/>
                <a:gd name="connsiteY109" fmla="*/ 1314260 h 1424940"/>
                <a:gd name="connsiteX110" fmla="*/ 1711738 w 6095524"/>
                <a:gd name="connsiteY110" fmla="*/ 1315593 h 1424940"/>
                <a:gd name="connsiteX111" fmla="*/ 1644111 w 6095524"/>
                <a:gd name="connsiteY111" fmla="*/ 1292543 h 1424940"/>
                <a:gd name="connsiteX112" fmla="*/ 1616774 w 6095524"/>
                <a:gd name="connsiteY112" fmla="*/ 1287399 h 1424940"/>
                <a:gd name="connsiteX113" fmla="*/ 1591056 w 6095524"/>
                <a:gd name="connsiteY113" fmla="*/ 1285018 h 1424940"/>
                <a:gd name="connsiteX114" fmla="*/ 1536478 w 6095524"/>
                <a:gd name="connsiteY114" fmla="*/ 1269683 h 1424940"/>
                <a:gd name="connsiteX115" fmla="*/ 1514285 w 6095524"/>
                <a:gd name="connsiteY115" fmla="*/ 1264634 h 1424940"/>
                <a:gd name="connsiteX116" fmla="*/ 1483233 w 6095524"/>
                <a:gd name="connsiteY116" fmla="*/ 1264730 h 1424940"/>
                <a:gd name="connsiteX117" fmla="*/ 1426750 w 6095524"/>
                <a:gd name="connsiteY117" fmla="*/ 1257681 h 1424940"/>
                <a:gd name="connsiteX118" fmla="*/ 1370362 w 6095524"/>
                <a:gd name="connsiteY118" fmla="*/ 1237107 h 1424940"/>
                <a:gd name="connsiteX119" fmla="*/ 1346454 w 6095524"/>
                <a:gd name="connsiteY119" fmla="*/ 1239107 h 1424940"/>
                <a:gd name="connsiteX120" fmla="*/ 1337882 w 6095524"/>
                <a:gd name="connsiteY120" fmla="*/ 1238631 h 1424940"/>
                <a:gd name="connsiteX121" fmla="*/ 1260825 w 6095524"/>
                <a:gd name="connsiteY121" fmla="*/ 1227296 h 1424940"/>
                <a:gd name="connsiteX122" fmla="*/ 1253109 w 6095524"/>
                <a:gd name="connsiteY122" fmla="*/ 1226058 h 1424940"/>
                <a:gd name="connsiteX123" fmla="*/ 1216915 w 6095524"/>
                <a:gd name="connsiteY123" fmla="*/ 1215962 h 1424940"/>
                <a:gd name="connsiteX124" fmla="*/ 1125664 w 6095524"/>
                <a:gd name="connsiteY124" fmla="*/ 1209675 h 1424940"/>
                <a:gd name="connsiteX125" fmla="*/ 1120045 w 6095524"/>
                <a:gd name="connsiteY125" fmla="*/ 1208913 h 1424940"/>
                <a:gd name="connsiteX126" fmla="*/ 1089469 w 6095524"/>
                <a:gd name="connsiteY126" fmla="*/ 1213961 h 1424940"/>
                <a:gd name="connsiteX127" fmla="*/ 1074325 w 6095524"/>
                <a:gd name="connsiteY127" fmla="*/ 1221105 h 1424940"/>
                <a:gd name="connsiteX128" fmla="*/ 1050703 w 6095524"/>
                <a:gd name="connsiteY128" fmla="*/ 1228535 h 1424940"/>
                <a:gd name="connsiteX129" fmla="*/ 1026700 w 6095524"/>
                <a:gd name="connsiteY129" fmla="*/ 1231297 h 1424940"/>
                <a:gd name="connsiteX130" fmla="*/ 986409 w 6095524"/>
                <a:gd name="connsiteY130" fmla="*/ 1220057 h 1424940"/>
                <a:gd name="connsiteX131" fmla="*/ 971741 w 6095524"/>
                <a:gd name="connsiteY131" fmla="*/ 1218914 h 1424940"/>
                <a:gd name="connsiteX132" fmla="*/ 939070 w 6095524"/>
                <a:gd name="connsiteY132" fmla="*/ 1213485 h 1424940"/>
                <a:gd name="connsiteX133" fmla="*/ 910495 w 6095524"/>
                <a:gd name="connsiteY133" fmla="*/ 1213866 h 1424940"/>
                <a:gd name="connsiteX134" fmla="*/ 887540 w 6095524"/>
                <a:gd name="connsiteY134" fmla="*/ 1222534 h 1424940"/>
                <a:gd name="connsiteX135" fmla="*/ 854202 w 6095524"/>
                <a:gd name="connsiteY135" fmla="*/ 1224248 h 1424940"/>
                <a:gd name="connsiteX136" fmla="*/ 832675 w 6095524"/>
                <a:gd name="connsiteY136" fmla="*/ 1217962 h 1424940"/>
                <a:gd name="connsiteX137" fmla="*/ 828294 w 6095524"/>
                <a:gd name="connsiteY137" fmla="*/ 1217105 h 1424940"/>
                <a:gd name="connsiteX138" fmla="*/ 772001 w 6095524"/>
                <a:gd name="connsiteY138" fmla="*/ 1216723 h 1424940"/>
                <a:gd name="connsiteX139" fmla="*/ 701707 w 6095524"/>
                <a:gd name="connsiteY139" fmla="*/ 1235678 h 1424940"/>
                <a:gd name="connsiteX140" fmla="*/ 690086 w 6095524"/>
                <a:gd name="connsiteY140" fmla="*/ 1239679 h 1424940"/>
                <a:gd name="connsiteX141" fmla="*/ 633412 w 6095524"/>
                <a:gd name="connsiteY141" fmla="*/ 1246632 h 1424940"/>
                <a:gd name="connsiteX142" fmla="*/ 603028 w 6095524"/>
                <a:gd name="connsiteY142" fmla="*/ 1253681 h 1424940"/>
                <a:gd name="connsiteX143" fmla="*/ 581120 w 6095524"/>
                <a:gd name="connsiteY143" fmla="*/ 1254062 h 1424940"/>
                <a:gd name="connsiteX144" fmla="*/ 554642 w 6095524"/>
                <a:gd name="connsiteY144" fmla="*/ 1266539 h 1424940"/>
                <a:gd name="connsiteX145" fmla="*/ 545973 w 6095524"/>
                <a:gd name="connsiteY145" fmla="*/ 1271969 h 1424940"/>
                <a:gd name="connsiteX146" fmla="*/ 535591 w 6095524"/>
                <a:gd name="connsiteY146" fmla="*/ 1275207 h 1424940"/>
                <a:gd name="connsiteX147" fmla="*/ 488538 w 6095524"/>
                <a:gd name="connsiteY147" fmla="*/ 1285494 h 1424940"/>
                <a:gd name="connsiteX148" fmla="*/ 480155 w 6095524"/>
                <a:gd name="connsiteY148" fmla="*/ 1291304 h 1424940"/>
                <a:gd name="connsiteX149" fmla="*/ 474535 w 6095524"/>
                <a:gd name="connsiteY149" fmla="*/ 1294924 h 1424940"/>
                <a:gd name="connsiteX150" fmla="*/ 428816 w 6095524"/>
                <a:gd name="connsiteY150" fmla="*/ 1301020 h 1424940"/>
                <a:gd name="connsiteX151" fmla="*/ 400241 w 6095524"/>
                <a:gd name="connsiteY151" fmla="*/ 1318260 h 1424940"/>
                <a:gd name="connsiteX152" fmla="*/ 392431 w 6095524"/>
                <a:gd name="connsiteY152" fmla="*/ 1325594 h 1424940"/>
                <a:gd name="connsiteX153" fmla="*/ 365093 w 6095524"/>
                <a:gd name="connsiteY153" fmla="*/ 1336643 h 1424940"/>
                <a:gd name="connsiteX154" fmla="*/ 273177 w 6095524"/>
                <a:gd name="connsiteY154" fmla="*/ 1357884 h 1424940"/>
                <a:gd name="connsiteX155" fmla="*/ 246888 w 6095524"/>
                <a:gd name="connsiteY155" fmla="*/ 1350359 h 1424940"/>
                <a:gd name="connsiteX156" fmla="*/ 196977 w 6095524"/>
                <a:gd name="connsiteY156" fmla="*/ 1370552 h 1424940"/>
                <a:gd name="connsiteX157" fmla="*/ 153352 w 6095524"/>
                <a:gd name="connsiteY157" fmla="*/ 1381982 h 1424940"/>
                <a:gd name="connsiteX158" fmla="*/ 137160 w 6095524"/>
                <a:gd name="connsiteY158" fmla="*/ 1384745 h 1424940"/>
                <a:gd name="connsiteX159" fmla="*/ 85917 w 6095524"/>
                <a:gd name="connsiteY159" fmla="*/ 1389793 h 1424940"/>
                <a:gd name="connsiteX160" fmla="*/ 59532 w 6095524"/>
                <a:gd name="connsiteY160" fmla="*/ 1401223 h 1424940"/>
                <a:gd name="connsiteX161" fmla="*/ 30325 w 6095524"/>
                <a:gd name="connsiteY161" fmla="*/ 1409974 h 1424940"/>
                <a:gd name="connsiteX162" fmla="*/ 0 w 6095524"/>
                <a:gd name="connsiteY162" fmla="*/ 1412360 h 1424940"/>
                <a:gd name="connsiteX163" fmla="*/ 0 w 6095524"/>
                <a:gd name="connsiteY163" fmla="*/ 1058622 h 1424940"/>
                <a:gd name="connsiteX164" fmla="*/ 17145 w 6095524"/>
                <a:gd name="connsiteY164" fmla="*/ 1060228 h 1424940"/>
                <a:gd name="connsiteX165" fmla="*/ 44672 w 6095524"/>
                <a:gd name="connsiteY165" fmla="*/ 1066324 h 1424940"/>
                <a:gd name="connsiteX166" fmla="*/ 84677 w 6095524"/>
                <a:gd name="connsiteY166" fmla="*/ 1076230 h 1424940"/>
                <a:gd name="connsiteX167" fmla="*/ 132017 w 6095524"/>
                <a:gd name="connsiteY167" fmla="*/ 1064990 h 1424940"/>
                <a:gd name="connsiteX168" fmla="*/ 136779 w 6095524"/>
                <a:gd name="connsiteY168" fmla="*/ 1060323 h 1424940"/>
                <a:gd name="connsiteX169" fmla="*/ 187547 w 6095524"/>
                <a:gd name="connsiteY169" fmla="*/ 1049179 h 1424940"/>
                <a:gd name="connsiteX170" fmla="*/ 270891 w 6095524"/>
                <a:gd name="connsiteY170" fmla="*/ 1036415 h 1424940"/>
                <a:gd name="connsiteX171" fmla="*/ 276320 w 6095524"/>
                <a:gd name="connsiteY171" fmla="*/ 1035558 h 1424940"/>
                <a:gd name="connsiteX172" fmla="*/ 323755 w 6095524"/>
                <a:gd name="connsiteY172" fmla="*/ 1061561 h 1424940"/>
                <a:gd name="connsiteX173" fmla="*/ 361855 w 6095524"/>
                <a:gd name="connsiteY173" fmla="*/ 1057942 h 1424940"/>
                <a:gd name="connsiteX174" fmla="*/ 379571 w 6095524"/>
                <a:gd name="connsiteY174" fmla="*/ 1039939 h 1424940"/>
                <a:gd name="connsiteX175" fmla="*/ 430530 w 6095524"/>
                <a:gd name="connsiteY175" fmla="*/ 1025747 h 1424940"/>
                <a:gd name="connsiteX176" fmla="*/ 493300 w 6095524"/>
                <a:gd name="connsiteY176" fmla="*/ 1027176 h 1424940"/>
                <a:gd name="connsiteX177" fmla="*/ 537782 w 6095524"/>
                <a:gd name="connsiteY177" fmla="*/ 1025366 h 1424940"/>
                <a:gd name="connsiteX178" fmla="*/ 562166 w 6095524"/>
                <a:gd name="connsiteY178" fmla="*/ 1015746 h 1424940"/>
                <a:gd name="connsiteX179" fmla="*/ 579596 w 6095524"/>
                <a:gd name="connsiteY179" fmla="*/ 1016699 h 1424940"/>
                <a:gd name="connsiteX180" fmla="*/ 612362 w 6095524"/>
                <a:gd name="connsiteY180" fmla="*/ 1023557 h 1424940"/>
                <a:gd name="connsiteX181" fmla="*/ 716090 w 6095524"/>
                <a:gd name="connsiteY181" fmla="*/ 1031653 h 1424940"/>
                <a:gd name="connsiteX182" fmla="*/ 758381 w 6095524"/>
                <a:gd name="connsiteY182" fmla="*/ 1018985 h 1424940"/>
                <a:gd name="connsiteX183" fmla="*/ 771049 w 6095524"/>
                <a:gd name="connsiteY183" fmla="*/ 1018699 h 1424940"/>
                <a:gd name="connsiteX184" fmla="*/ 799433 w 6095524"/>
                <a:gd name="connsiteY184" fmla="*/ 1023652 h 1424940"/>
                <a:gd name="connsiteX185" fmla="*/ 858012 w 6095524"/>
                <a:gd name="connsiteY185" fmla="*/ 1020318 h 1424940"/>
                <a:gd name="connsiteX186" fmla="*/ 879634 w 6095524"/>
                <a:gd name="connsiteY186" fmla="*/ 1015270 h 1424940"/>
                <a:gd name="connsiteX187" fmla="*/ 891635 w 6095524"/>
                <a:gd name="connsiteY187" fmla="*/ 1012031 h 1424940"/>
                <a:gd name="connsiteX188" fmla="*/ 953262 w 6095524"/>
                <a:gd name="connsiteY188" fmla="*/ 1003078 h 1424940"/>
                <a:gd name="connsiteX189" fmla="*/ 980694 w 6095524"/>
                <a:gd name="connsiteY189" fmla="*/ 993458 h 1424940"/>
                <a:gd name="connsiteX190" fmla="*/ 988124 w 6095524"/>
                <a:gd name="connsiteY190" fmla="*/ 992029 h 1424940"/>
                <a:gd name="connsiteX191" fmla="*/ 1028795 w 6095524"/>
                <a:gd name="connsiteY191" fmla="*/ 996029 h 1424940"/>
                <a:gd name="connsiteX192" fmla="*/ 1059275 w 6095524"/>
                <a:gd name="connsiteY192" fmla="*/ 1011555 h 1424940"/>
                <a:gd name="connsiteX193" fmla="*/ 1065181 w 6095524"/>
                <a:gd name="connsiteY193" fmla="*/ 1016794 h 1424940"/>
                <a:gd name="connsiteX194" fmla="*/ 1150144 w 6095524"/>
                <a:gd name="connsiteY194" fmla="*/ 1014984 h 1424940"/>
                <a:gd name="connsiteX195" fmla="*/ 1163193 w 6095524"/>
                <a:gd name="connsiteY195" fmla="*/ 1012793 h 1424940"/>
                <a:gd name="connsiteX196" fmla="*/ 1226249 w 6095524"/>
                <a:gd name="connsiteY196" fmla="*/ 1021937 h 1424940"/>
                <a:gd name="connsiteX197" fmla="*/ 1244632 w 6095524"/>
                <a:gd name="connsiteY197" fmla="*/ 1023747 h 1424940"/>
                <a:gd name="connsiteX198" fmla="*/ 1310545 w 6095524"/>
                <a:gd name="connsiteY198" fmla="*/ 1031939 h 1424940"/>
                <a:gd name="connsiteX199" fmla="*/ 1319879 w 6095524"/>
                <a:gd name="connsiteY199" fmla="*/ 1024319 h 1424940"/>
                <a:gd name="connsiteX200" fmla="*/ 1346740 w 6095524"/>
                <a:gd name="connsiteY200" fmla="*/ 1005173 h 1424940"/>
                <a:gd name="connsiteX201" fmla="*/ 1399699 w 6095524"/>
                <a:gd name="connsiteY201" fmla="*/ 988219 h 1424940"/>
                <a:gd name="connsiteX202" fmla="*/ 1414082 w 6095524"/>
                <a:gd name="connsiteY202" fmla="*/ 989171 h 1424940"/>
                <a:gd name="connsiteX203" fmla="*/ 1450467 w 6095524"/>
                <a:gd name="connsiteY203" fmla="*/ 1017461 h 1424940"/>
                <a:gd name="connsiteX204" fmla="*/ 1468184 w 6095524"/>
                <a:gd name="connsiteY204" fmla="*/ 1028795 h 1424940"/>
                <a:gd name="connsiteX205" fmla="*/ 1518476 w 6095524"/>
                <a:gd name="connsiteY205" fmla="*/ 1049655 h 1424940"/>
                <a:gd name="connsiteX206" fmla="*/ 1522667 w 6095524"/>
                <a:gd name="connsiteY206" fmla="*/ 1053465 h 1424940"/>
                <a:gd name="connsiteX207" fmla="*/ 1559814 w 6095524"/>
                <a:gd name="connsiteY207" fmla="*/ 1098709 h 1424940"/>
                <a:gd name="connsiteX208" fmla="*/ 1568196 w 6095524"/>
                <a:gd name="connsiteY208" fmla="*/ 1106424 h 1424940"/>
                <a:gd name="connsiteX209" fmla="*/ 1578293 w 6095524"/>
                <a:gd name="connsiteY209" fmla="*/ 1118426 h 1424940"/>
                <a:gd name="connsiteX210" fmla="*/ 1609820 w 6095524"/>
                <a:gd name="connsiteY210" fmla="*/ 1141667 h 1424940"/>
                <a:gd name="connsiteX211" fmla="*/ 1648873 w 6095524"/>
                <a:gd name="connsiteY211" fmla="*/ 1149096 h 1424940"/>
                <a:gd name="connsiteX212" fmla="*/ 1696022 w 6095524"/>
                <a:gd name="connsiteY212" fmla="*/ 1160431 h 1424940"/>
                <a:gd name="connsiteX213" fmla="*/ 1715739 w 6095524"/>
                <a:gd name="connsiteY213" fmla="*/ 1168051 h 1424940"/>
                <a:gd name="connsiteX214" fmla="*/ 1768602 w 6095524"/>
                <a:gd name="connsiteY214" fmla="*/ 1182529 h 1424940"/>
                <a:gd name="connsiteX215" fmla="*/ 1806321 w 6095524"/>
                <a:gd name="connsiteY215" fmla="*/ 1194721 h 1424940"/>
                <a:gd name="connsiteX216" fmla="*/ 1860709 w 6095524"/>
                <a:gd name="connsiteY216" fmla="*/ 1201865 h 1424940"/>
                <a:gd name="connsiteX217" fmla="*/ 1887093 w 6095524"/>
                <a:gd name="connsiteY217" fmla="*/ 1202150 h 1424940"/>
                <a:gd name="connsiteX218" fmla="*/ 1935575 w 6095524"/>
                <a:gd name="connsiteY218" fmla="*/ 1238726 h 1424940"/>
                <a:gd name="connsiteX219" fmla="*/ 1974247 w 6095524"/>
                <a:gd name="connsiteY219" fmla="*/ 1262920 h 1424940"/>
                <a:gd name="connsiteX220" fmla="*/ 2014919 w 6095524"/>
                <a:gd name="connsiteY220" fmla="*/ 1251204 h 1424940"/>
                <a:gd name="connsiteX221" fmla="*/ 2025968 w 6095524"/>
                <a:gd name="connsiteY221" fmla="*/ 1240155 h 1424940"/>
                <a:gd name="connsiteX222" fmla="*/ 2092643 w 6095524"/>
                <a:gd name="connsiteY222" fmla="*/ 1229678 h 1424940"/>
                <a:gd name="connsiteX223" fmla="*/ 2187893 w 6095524"/>
                <a:gd name="connsiteY223" fmla="*/ 1229297 h 1424940"/>
                <a:gd name="connsiteX224" fmla="*/ 2346294 w 6095524"/>
                <a:gd name="connsiteY224" fmla="*/ 1205484 h 1424940"/>
                <a:gd name="connsiteX225" fmla="*/ 2373916 w 6095524"/>
                <a:gd name="connsiteY225" fmla="*/ 1194435 h 1424940"/>
                <a:gd name="connsiteX226" fmla="*/ 2404967 w 6095524"/>
                <a:gd name="connsiteY226" fmla="*/ 1191673 h 1424940"/>
                <a:gd name="connsiteX227" fmla="*/ 2416874 w 6095524"/>
                <a:gd name="connsiteY227" fmla="*/ 1198436 h 1424940"/>
                <a:gd name="connsiteX228" fmla="*/ 2468975 w 6095524"/>
                <a:gd name="connsiteY228" fmla="*/ 1208532 h 1424940"/>
                <a:gd name="connsiteX229" fmla="*/ 2478882 w 6095524"/>
                <a:gd name="connsiteY229" fmla="*/ 1208723 h 1424940"/>
                <a:gd name="connsiteX230" fmla="*/ 2512791 w 6095524"/>
                <a:gd name="connsiteY230" fmla="*/ 1204436 h 1424940"/>
                <a:gd name="connsiteX231" fmla="*/ 2544223 w 6095524"/>
                <a:gd name="connsiteY231" fmla="*/ 1201960 h 1424940"/>
                <a:gd name="connsiteX232" fmla="*/ 2623471 w 6095524"/>
                <a:gd name="connsiteY232" fmla="*/ 1210056 h 1424940"/>
                <a:gd name="connsiteX233" fmla="*/ 2684241 w 6095524"/>
                <a:gd name="connsiteY233" fmla="*/ 1208151 h 1424940"/>
                <a:gd name="connsiteX234" fmla="*/ 2712244 w 6095524"/>
                <a:gd name="connsiteY234" fmla="*/ 1210056 h 1424940"/>
                <a:gd name="connsiteX235" fmla="*/ 2728055 w 6095524"/>
                <a:gd name="connsiteY235" fmla="*/ 1212914 h 1424940"/>
                <a:gd name="connsiteX236" fmla="*/ 2763869 w 6095524"/>
                <a:gd name="connsiteY236" fmla="*/ 1232821 h 1424940"/>
                <a:gd name="connsiteX237" fmla="*/ 2783491 w 6095524"/>
                <a:gd name="connsiteY237" fmla="*/ 1237298 h 1424940"/>
                <a:gd name="connsiteX238" fmla="*/ 2842546 w 6095524"/>
                <a:gd name="connsiteY238" fmla="*/ 1236917 h 1424940"/>
                <a:gd name="connsiteX239" fmla="*/ 2931128 w 6095524"/>
                <a:gd name="connsiteY239" fmla="*/ 1206913 h 1424940"/>
                <a:gd name="connsiteX240" fmla="*/ 2940368 w 6095524"/>
                <a:gd name="connsiteY240" fmla="*/ 1202912 h 1424940"/>
                <a:gd name="connsiteX241" fmla="*/ 2985421 w 6095524"/>
                <a:gd name="connsiteY241" fmla="*/ 1197959 h 1424940"/>
                <a:gd name="connsiteX242" fmla="*/ 3015996 w 6095524"/>
                <a:gd name="connsiteY242" fmla="*/ 1204722 h 1424940"/>
                <a:gd name="connsiteX243" fmla="*/ 3057621 w 6095524"/>
                <a:gd name="connsiteY243" fmla="*/ 1218724 h 1424940"/>
                <a:gd name="connsiteX244" fmla="*/ 3095054 w 6095524"/>
                <a:gd name="connsiteY244" fmla="*/ 1230440 h 1424940"/>
                <a:gd name="connsiteX245" fmla="*/ 3122295 w 6095524"/>
                <a:gd name="connsiteY245" fmla="*/ 1243679 h 1424940"/>
                <a:gd name="connsiteX246" fmla="*/ 3184589 w 6095524"/>
                <a:gd name="connsiteY246" fmla="*/ 1253395 h 1424940"/>
                <a:gd name="connsiteX247" fmla="*/ 3191066 w 6095524"/>
                <a:gd name="connsiteY247" fmla="*/ 1255014 h 1424940"/>
                <a:gd name="connsiteX248" fmla="*/ 3237929 w 6095524"/>
                <a:gd name="connsiteY248" fmla="*/ 1243203 h 1424940"/>
                <a:gd name="connsiteX249" fmla="*/ 3294221 w 6095524"/>
                <a:gd name="connsiteY249" fmla="*/ 1231202 h 1424940"/>
                <a:gd name="connsiteX250" fmla="*/ 3314319 w 6095524"/>
                <a:gd name="connsiteY250" fmla="*/ 1235297 h 1424940"/>
                <a:gd name="connsiteX251" fmla="*/ 3341846 w 6095524"/>
                <a:gd name="connsiteY251" fmla="*/ 1241108 h 1424940"/>
                <a:gd name="connsiteX252" fmla="*/ 3367373 w 6095524"/>
                <a:gd name="connsiteY252" fmla="*/ 1238060 h 1424940"/>
                <a:gd name="connsiteX253" fmla="*/ 3382899 w 6095524"/>
                <a:gd name="connsiteY253" fmla="*/ 1237774 h 1424940"/>
                <a:gd name="connsiteX254" fmla="*/ 3453765 w 6095524"/>
                <a:gd name="connsiteY254" fmla="*/ 1273397 h 1424940"/>
                <a:gd name="connsiteX255" fmla="*/ 3471767 w 6095524"/>
                <a:gd name="connsiteY255" fmla="*/ 1276350 h 1424940"/>
                <a:gd name="connsiteX256" fmla="*/ 3481959 w 6095524"/>
                <a:gd name="connsiteY256" fmla="*/ 1280732 h 1424940"/>
                <a:gd name="connsiteX257" fmla="*/ 3543396 w 6095524"/>
                <a:gd name="connsiteY257" fmla="*/ 1324928 h 1424940"/>
                <a:gd name="connsiteX258" fmla="*/ 3569494 w 6095524"/>
                <a:gd name="connsiteY258" fmla="*/ 1333881 h 1424940"/>
                <a:gd name="connsiteX259" fmla="*/ 3598164 w 6095524"/>
                <a:gd name="connsiteY259" fmla="*/ 1332071 h 1424940"/>
                <a:gd name="connsiteX260" fmla="*/ 3614738 w 6095524"/>
                <a:gd name="connsiteY260" fmla="*/ 1328833 h 1424940"/>
                <a:gd name="connsiteX261" fmla="*/ 3655886 w 6095524"/>
                <a:gd name="connsiteY261" fmla="*/ 1300734 h 1424940"/>
                <a:gd name="connsiteX262" fmla="*/ 3679317 w 6095524"/>
                <a:gd name="connsiteY262" fmla="*/ 1301687 h 1424940"/>
                <a:gd name="connsiteX263" fmla="*/ 3715893 w 6095524"/>
                <a:gd name="connsiteY263" fmla="*/ 1321022 h 1424940"/>
                <a:gd name="connsiteX264" fmla="*/ 3782282 w 6095524"/>
                <a:gd name="connsiteY264" fmla="*/ 1329690 h 1424940"/>
                <a:gd name="connsiteX265" fmla="*/ 3816001 w 6095524"/>
                <a:gd name="connsiteY265" fmla="*/ 1302639 h 1424940"/>
                <a:gd name="connsiteX266" fmla="*/ 3833431 w 6095524"/>
                <a:gd name="connsiteY266" fmla="*/ 1276636 h 1424940"/>
                <a:gd name="connsiteX267" fmla="*/ 3883819 w 6095524"/>
                <a:gd name="connsiteY267" fmla="*/ 1246442 h 1424940"/>
                <a:gd name="connsiteX268" fmla="*/ 3895821 w 6095524"/>
                <a:gd name="connsiteY268" fmla="*/ 1257681 h 1424940"/>
                <a:gd name="connsiteX269" fmla="*/ 3932778 w 6095524"/>
                <a:gd name="connsiteY269" fmla="*/ 1262444 h 1424940"/>
                <a:gd name="connsiteX270" fmla="*/ 3972782 w 6095524"/>
                <a:gd name="connsiteY270" fmla="*/ 1262063 h 1424940"/>
                <a:gd name="connsiteX271" fmla="*/ 4042505 w 6095524"/>
                <a:gd name="connsiteY271" fmla="*/ 1267111 h 1424940"/>
                <a:gd name="connsiteX272" fmla="*/ 4088892 w 6095524"/>
                <a:gd name="connsiteY272" fmla="*/ 1238250 h 1424940"/>
                <a:gd name="connsiteX273" fmla="*/ 4106609 w 6095524"/>
                <a:gd name="connsiteY273" fmla="*/ 1226344 h 1424940"/>
                <a:gd name="connsiteX274" fmla="*/ 4123182 w 6095524"/>
                <a:gd name="connsiteY274" fmla="*/ 1218724 h 1424940"/>
                <a:gd name="connsiteX275" fmla="*/ 4142328 w 6095524"/>
                <a:gd name="connsiteY275" fmla="*/ 1214438 h 1424940"/>
                <a:gd name="connsiteX276" fmla="*/ 4188524 w 6095524"/>
                <a:gd name="connsiteY276" fmla="*/ 1198245 h 1424940"/>
                <a:gd name="connsiteX277" fmla="*/ 4213860 w 6095524"/>
                <a:gd name="connsiteY277" fmla="*/ 1182338 h 1424940"/>
                <a:gd name="connsiteX278" fmla="*/ 4270820 w 6095524"/>
                <a:gd name="connsiteY278" fmla="*/ 1167003 h 1424940"/>
                <a:gd name="connsiteX279" fmla="*/ 4309587 w 6095524"/>
                <a:gd name="connsiteY279" fmla="*/ 1153287 h 1424940"/>
                <a:gd name="connsiteX280" fmla="*/ 4350449 w 6095524"/>
                <a:gd name="connsiteY280" fmla="*/ 1129665 h 1424940"/>
                <a:gd name="connsiteX281" fmla="*/ 4356164 w 6095524"/>
                <a:gd name="connsiteY281" fmla="*/ 1126046 h 1424940"/>
                <a:gd name="connsiteX282" fmla="*/ 4369880 w 6095524"/>
                <a:gd name="connsiteY282" fmla="*/ 1110520 h 1424940"/>
                <a:gd name="connsiteX283" fmla="*/ 4389787 w 6095524"/>
                <a:gd name="connsiteY283" fmla="*/ 1057085 h 1424940"/>
                <a:gd name="connsiteX284" fmla="*/ 4395502 w 6095524"/>
                <a:gd name="connsiteY284" fmla="*/ 1046226 h 1424940"/>
                <a:gd name="connsiteX285" fmla="*/ 4447413 w 6095524"/>
                <a:gd name="connsiteY285" fmla="*/ 1009650 h 1424940"/>
                <a:gd name="connsiteX286" fmla="*/ 4466654 w 6095524"/>
                <a:gd name="connsiteY286" fmla="*/ 1013079 h 1424940"/>
                <a:gd name="connsiteX287" fmla="*/ 4487894 w 6095524"/>
                <a:gd name="connsiteY287" fmla="*/ 1025081 h 1424940"/>
                <a:gd name="connsiteX288" fmla="*/ 4534472 w 6095524"/>
                <a:gd name="connsiteY288" fmla="*/ 1028224 h 1424940"/>
                <a:gd name="connsiteX289" fmla="*/ 4551903 w 6095524"/>
                <a:gd name="connsiteY289" fmla="*/ 1022033 h 1424940"/>
                <a:gd name="connsiteX290" fmla="*/ 4582382 w 6095524"/>
                <a:gd name="connsiteY290" fmla="*/ 1005364 h 1424940"/>
                <a:gd name="connsiteX291" fmla="*/ 4605909 w 6095524"/>
                <a:gd name="connsiteY291" fmla="*/ 979551 h 1424940"/>
                <a:gd name="connsiteX292" fmla="*/ 4640104 w 6095524"/>
                <a:gd name="connsiteY292" fmla="*/ 936879 h 1424940"/>
                <a:gd name="connsiteX293" fmla="*/ 4705731 w 6095524"/>
                <a:gd name="connsiteY293" fmla="*/ 920591 h 1424940"/>
                <a:gd name="connsiteX294" fmla="*/ 4730973 w 6095524"/>
                <a:gd name="connsiteY294" fmla="*/ 915162 h 1424940"/>
                <a:gd name="connsiteX295" fmla="*/ 4822794 w 6095524"/>
                <a:gd name="connsiteY295" fmla="*/ 892397 h 1424940"/>
                <a:gd name="connsiteX296" fmla="*/ 4830794 w 6095524"/>
                <a:gd name="connsiteY296" fmla="*/ 891635 h 1424940"/>
                <a:gd name="connsiteX297" fmla="*/ 4894421 w 6095524"/>
                <a:gd name="connsiteY297" fmla="*/ 865442 h 1424940"/>
                <a:gd name="connsiteX298" fmla="*/ 4909756 w 6095524"/>
                <a:gd name="connsiteY298" fmla="*/ 858964 h 1424940"/>
                <a:gd name="connsiteX299" fmla="*/ 4928521 w 6095524"/>
                <a:gd name="connsiteY299" fmla="*/ 842391 h 1424940"/>
                <a:gd name="connsiteX300" fmla="*/ 4945857 w 6095524"/>
                <a:gd name="connsiteY300" fmla="*/ 795623 h 1424940"/>
                <a:gd name="connsiteX301" fmla="*/ 4966145 w 6095524"/>
                <a:gd name="connsiteY301" fmla="*/ 774287 h 1424940"/>
                <a:gd name="connsiteX302" fmla="*/ 4980909 w 6095524"/>
                <a:gd name="connsiteY302" fmla="*/ 761333 h 1424940"/>
                <a:gd name="connsiteX303" fmla="*/ 4993862 w 6095524"/>
                <a:gd name="connsiteY303" fmla="*/ 741712 h 1424940"/>
                <a:gd name="connsiteX304" fmla="*/ 5006816 w 6095524"/>
                <a:gd name="connsiteY304" fmla="*/ 694754 h 1424940"/>
                <a:gd name="connsiteX305" fmla="*/ 5026724 w 6095524"/>
                <a:gd name="connsiteY305" fmla="*/ 653129 h 1424940"/>
                <a:gd name="connsiteX306" fmla="*/ 5062538 w 6095524"/>
                <a:gd name="connsiteY306" fmla="*/ 630079 h 1424940"/>
                <a:gd name="connsiteX307" fmla="*/ 5084731 w 6095524"/>
                <a:gd name="connsiteY307" fmla="*/ 617982 h 1424940"/>
                <a:gd name="connsiteX308" fmla="*/ 5172647 w 6095524"/>
                <a:gd name="connsiteY308" fmla="*/ 630174 h 1424940"/>
                <a:gd name="connsiteX309" fmla="*/ 5232654 w 6095524"/>
                <a:gd name="connsiteY309" fmla="*/ 642080 h 1424940"/>
                <a:gd name="connsiteX310" fmla="*/ 5252371 w 6095524"/>
                <a:gd name="connsiteY310" fmla="*/ 637508 h 1424940"/>
                <a:gd name="connsiteX311" fmla="*/ 5308092 w 6095524"/>
                <a:gd name="connsiteY311" fmla="*/ 598646 h 1424940"/>
                <a:gd name="connsiteX312" fmla="*/ 5363147 w 6095524"/>
                <a:gd name="connsiteY312" fmla="*/ 581311 h 1424940"/>
                <a:gd name="connsiteX313" fmla="*/ 5404580 w 6095524"/>
                <a:gd name="connsiteY313" fmla="*/ 576358 h 1424940"/>
                <a:gd name="connsiteX314" fmla="*/ 5440203 w 6095524"/>
                <a:gd name="connsiteY314" fmla="*/ 572548 h 1424940"/>
                <a:gd name="connsiteX315" fmla="*/ 5482971 w 6095524"/>
                <a:gd name="connsiteY315" fmla="*/ 561880 h 1424940"/>
                <a:gd name="connsiteX316" fmla="*/ 5507165 w 6095524"/>
                <a:gd name="connsiteY316" fmla="*/ 550259 h 1424940"/>
                <a:gd name="connsiteX317" fmla="*/ 5545645 w 6095524"/>
                <a:gd name="connsiteY317" fmla="*/ 533591 h 1424940"/>
                <a:gd name="connsiteX318" fmla="*/ 5585079 w 6095524"/>
                <a:gd name="connsiteY318" fmla="*/ 511969 h 1424940"/>
                <a:gd name="connsiteX319" fmla="*/ 5615368 w 6095524"/>
                <a:gd name="connsiteY319" fmla="*/ 481679 h 1424940"/>
                <a:gd name="connsiteX320" fmla="*/ 5631656 w 6095524"/>
                <a:gd name="connsiteY320" fmla="*/ 456152 h 1424940"/>
                <a:gd name="connsiteX321" fmla="*/ 5679377 w 6095524"/>
                <a:gd name="connsiteY321" fmla="*/ 419576 h 1424940"/>
                <a:gd name="connsiteX322" fmla="*/ 5722525 w 6095524"/>
                <a:gd name="connsiteY322" fmla="*/ 350615 h 1424940"/>
                <a:gd name="connsiteX323" fmla="*/ 5749576 w 6095524"/>
                <a:gd name="connsiteY323" fmla="*/ 321945 h 1424940"/>
                <a:gd name="connsiteX324" fmla="*/ 5764911 w 6095524"/>
                <a:gd name="connsiteY324" fmla="*/ 313849 h 1424940"/>
                <a:gd name="connsiteX325" fmla="*/ 5791009 w 6095524"/>
                <a:gd name="connsiteY325" fmla="*/ 293942 h 1424940"/>
                <a:gd name="connsiteX326" fmla="*/ 5806440 w 6095524"/>
                <a:gd name="connsiteY326" fmla="*/ 279178 h 1424940"/>
                <a:gd name="connsiteX327" fmla="*/ 5848636 w 6095524"/>
                <a:gd name="connsiteY327" fmla="*/ 224885 h 1424940"/>
                <a:gd name="connsiteX328" fmla="*/ 5861590 w 6095524"/>
                <a:gd name="connsiteY328" fmla="*/ 208788 h 1424940"/>
                <a:gd name="connsiteX329" fmla="*/ 5888355 w 6095524"/>
                <a:gd name="connsiteY329" fmla="*/ 181166 h 1424940"/>
                <a:gd name="connsiteX330" fmla="*/ 5900071 w 6095524"/>
                <a:gd name="connsiteY330" fmla="*/ 172784 h 1424940"/>
                <a:gd name="connsiteX331" fmla="*/ 5920740 w 6095524"/>
                <a:gd name="connsiteY331" fmla="*/ 150305 h 1424940"/>
                <a:gd name="connsiteX332" fmla="*/ 5969985 w 6095524"/>
                <a:gd name="connsiteY332" fmla="*/ 91345 h 1424940"/>
                <a:gd name="connsiteX333" fmla="*/ 5991130 w 6095524"/>
                <a:gd name="connsiteY333" fmla="*/ 58293 h 1424940"/>
                <a:gd name="connsiteX334" fmla="*/ 6033325 w 6095524"/>
                <a:gd name="connsiteY334" fmla="*/ 33909 h 1424940"/>
                <a:gd name="connsiteX335" fmla="*/ 6054376 w 6095524"/>
                <a:gd name="connsiteY335" fmla="*/ 20955 h 1424940"/>
                <a:gd name="connsiteX336" fmla="*/ 6095524 w 6095524"/>
                <a:gd name="connsiteY336" fmla="*/ 0 h 1424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</a:cxnLst>
              <a:rect l="l" t="t" r="r" b="b"/>
              <a:pathLst>
                <a:path w="6095524" h="1424940">
                  <a:moveTo>
                    <a:pt x="6095524" y="0"/>
                  </a:moveTo>
                  <a:cubicBezTo>
                    <a:pt x="6095524" y="7811"/>
                    <a:pt x="6095524" y="12573"/>
                    <a:pt x="6095524" y="17431"/>
                  </a:cubicBezTo>
                  <a:lnTo>
                    <a:pt x="6095524" y="216290"/>
                  </a:lnTo>
                  <a:lnTo>
                    <a:pt x="6079998" y="230600"/>
                  </a:lnTo>
                  <a:cubicBezTo>
                    <a:pt x="6058567" y="241363"/>
                    <a:pt x="6035706" y="251079"/>
                    <a:pt x="6012751" y="260699"/>
                  </a:cubicBezTo>
                  <a:cubicBezTo>
                    <a:pt x="6006084" y="263462"/>
                    <a:pt x="5998749" y="264986"/>
                    <a:pt x="5992749" y="268700"/>
                  </a:cubicBezTo>
                  <a:cubicBezTo>
                    <a:pt x="5965126" y="285655"/>
                    <a:pt x="5938361" y="303943"/>
                    <a:pt x="5910358" y="320231"/>
                  </a:cubicBezTo>
                  <a:cubicBezTo>
                    <a:pt x="5881497" y="337090"/>
                    <a:pt x="5855684" y="356997"/>
                    <a:pt x="5835777" y="383953"/>
                  </a:cubicBezTo>
                  <a:cubicBezTo>
                    <a:pt x="5817298" y="409004"/>
                    <a:pt x="5799391" y="434435"/>
                    <a:pt x="5781008" y="459581"/>
                  </a:cubicBezTo>
                  <a:cubicBezTo>
                    <a:pt x="5776341" y="465963"/>
                    <a:pt x="5772054" y="473488"/>
                    <a:pt x="5765673" y="477584"/>
                  </a:cubicBezTo>
                  <a:cubicBezTo>
                    <a:pt x="5752433" y="486156"/>
                    <a:pt x="5737955" y="493109"/>
                    <a:pt x="5723763" y="500158"/>
                  </a:cubicBezTo>
                  <a:cubicBezTo>
                    <a:pt x="5711571" y="506159"/>
                    <a:pt x="5698617" y="510635"/>
                    <a:pt x="5686711" y="517112"/>
                  </a:cubicBezTo>
                  <a:cubicBezTo>
                    <a:pt x="5677186" y="522256"/>
                    <a:pt x="5668708" y="529400"/>
                    <a:pt x="5659850" y="535877"/>
                  </a:cubicBezTo>
                  <a:cubicBezTo>
                    <a:pt x="5652135" y="541496"/>
                    <a:pt x="5643658" y="546354"/>
                    <a:pt x="5637181" y="553117"/>
                  </a:cubicBezTo>
                  <a:cubicBezTo>
                    <a:pt x="5621369" y="569500"/>
                    <a:pt x="5605462" y="585597"/>
                    <a:pt x="5585841" y="597694"/>
                  </a:cubicBezTo>
                  <a:cubicBezTo>
                    <a:pt x="5566505" y="609695"/>
                    <a:pt x="5548217" y="623126"/>
                    <a:pt x="5528977" y="635318"/>
                  </a:cubicBezTo>
                  <a:cubicBezTo>
                    <a:pt x="5510117" y="647224"/>
                    <a:pt x="5493067" y="660273"/>
                    <a:pt x="5483256" y="681419"/>
                  </a:cubicBezTo>
                  <a:cubicBezTo>
                    <a:pt x="5478875" y="690753"/>
                    <a:pt x="5472684" y="700945"/>
                    <a:pt x="5464397" y="706374"/>
                  </a:cubicBezTo>
                  <a:cubicBezTo>
                    <a:pt x="5452586" y="714089"/>
                    <a:pt x="5437632" y="716852"/>
                    <a:pt x="5424773" y="723424"/>
                  </a:cubicBezTo>
                  <a:cubicBezTo>
                    <a:pt x="5409628" y="731139"/>
                    <a:pt x="5392103" y="737807"/>
                    <a:pt x="5381815" y="750094"/>
                  </a:cubicBezTo>
                  <a:cubicBezTo>
                    <a:pt x="5372671" y="761048"/>
                    <a:pt x="5363432" y="769620"/>
                    <a:pt x="5351335" y="776573"/>
                  </a:cubicBezTo>
                  <a:cubicBezTo>
                    <a:pt x="5342858" y="781431"/>
                    <a:pt x="5336572" y="790289"/>
                    <a:pt x="5327809" y="794290"/>
                  </a:cubicBezTo>
                  <a:cubicBezTo>
                    <a:pt x="5316284" y="799624"/>
                    <a:pt x="5304663" y="803815"/>
                    <a:pt x="5294566" y="812102"/>
                  </a:cubicBezTo>
                  <a:cubicBezTo>
                    <a:pt x="5284089" y="820674"/>
                    <a:pt x="5272183" y="827437"/>
                    <a:pt x="5261229" y="835438"/>
                  </a:cubicBezTo>
                  <a:cubicBezTo>
                    <a:pt x="5255419" y="839724"/>
                    <a:pt x="5250656" y="845344"/>
                    <a:pt x="5245037" y="849821"/>
                  </a:cubicBezTo>
                  <a:cubicBezTo>
                    <a:pt x="5234750" y="858012"/>
                    <a:pt x="5224272" y="866013"/>
                    <a:pt x="5213699" y="873728"/>
                  </a:cubicBezTo>
                  <a:cubicBezTo>
                    <a:pt x="5203127" y="881444"/>
                    <a:pt x="5193030" y="890397"/>
                    <a:pt x="5181409" y="896017"/>
                  </a:cubicBezTo>
                  <a:cubicBezTo>
                    <a:pt x="5161598" y="905542"/>
                    <a:pt x="5139976" y="911257"/>
                    <a:pt x="5120735" y="921544"/>
                  </a:cubicBezTo>
                  <a:cubicBezTo>
                    <a:pt x="5101209" y="932021"/>
                    <a:pt x="5082826" y="945166"/>
                    <a:pt x="5065490" y="959072"/>
                  </a:cubicBezTo>
                  <a:cubicBezTo>
                    <a:pt x="5051774" y="970026"/>
                    <a:pt x="5038916" y="980885"/>
                    <a:pt x="5021675" y="986504"/>
                  </a:cubicBezTo>
                  <a:cubicBezTo>
                    <a:pt x="5012055" y="989648"/>
                    <a:pt x="5001959" y="996506"/>
                    <a:pt x="4996148" y="1004507"/>
                  </a:cubicBezTo>
                  <a:cubicBezTo>
                    <a:pt x="4983575" y="1021937"/>
                    <a:pt x="4967478" y="1034225"/>
                    <a:pt x="4949285" y="1044702"/>
                  </a:cubicBezTo>
                  <a:cubicBezTo>
                    <a:pt x="4924996" y="1058799"/>
                    <a:pt x="4900993" y="1073182"/>
                    <a:pt x="4876609" y="1086993"/>
                  </a:cubicBezTo>
                  <a:cubicBezTo>
                    <a:pt x="4862227" y="1095185"/>
                    <a:pt x="4847940" y="1103852"/>
                    <a:pt x="4832699" y="1109853"/>
                  </a:cubicBezTo>
                  <a:cubicBezTo>
                    <a:pt x="4801553" y="1122236"/>
                    <a:pt x="4769644" y="1132808"/>
                    <a:pt x="4738211" y="1144334"/>
                  </a:cubicBezTo>
                  <a:cubicBezTo>
                    <a:pt x="4727924" y="1148048"/>
                    <a:pt x="4718209" y="1153382"/>
                    <a:pt x="4707731" y="1156621"/>
                  </a:cubicBezTo>
                  <a:cubicBezTo>
                    <a:pt x="4696396" y="1160145"/>
                    <a:pt x="4684205" y="1161193"/>
                    <a:pt x="4672870" y="1164717"/>
                  </a:cubicBezTo>
                  <a:cubicBezTo>
                    <a:pt x="4654010" y="1170527"/>
                    <a:pt x="4635722" y="1177957"/>
                    <a:pt x="4616863" y="1183862"/>
                  </a:cubicBezTo>
                  <a:cubicBezTo>
                    <a:pt x="4580477" y="1195197"/>
                    <a:pt x="4543996" y="1206056"/>
                    <a:pt x="4507516" y="1216819"/>
                  </a:cubicBezTo>
                  <a:cubicBezTo>
                    <a:pt x="4499706" y="1219105"/>
                    <a:pt x="4491228" y="1219391"/>
                    <a:pt x="4483513" y="1221867"/>
                  </a:cubicBezTo>
                  <a:cubicBezTo>
                    <a:pt x="4463034" y="1228535"/>
                    <a:pt x="4442650" y="1235773"/>
                    <a:pt x="4422362" y="1243108"/>
                  </a:cubicBezTo>
                  <a:cubicBezTo>
                    <a:pt x="4410075" y="1247585"/>
                    <a:pt x="4398073" y="1253109"/>
                    <a:pt x="4385691" y="1257395"/>
                  </a:cubicBezTo>
                  <a:cubicBezTo>
                    <a:pt x="4375785" y="1260824"/>
                    <a:pt x="4365593" y="1263491"/>
                    <a:pt x="4355306" y="1265587"/>
                  </a:cubicBezTo>
                  <a:cubicBezTo>
                    <a:pt x="4346448" y="1267397"/>
                    <a:pt x="4337209" y="1267206"/>
                    <a:pt x="4328446" y="1269397"/>
                  </a:cubicBezTo>
                  <a:cubicBezTo>
                    <a:pt x="4304728" y="1275302"/>
                    <a:pt x="4281297" y="1281970"/>
                    <a:pt x="4257770" y="1288256"/>
                  </a:cubicBezTo>
                  <a:cubicBezTo>
                    <a:pt x="4248341" y="1290733"/>
                    <a:pt x="4238720" y="1292543"/>
                    <a:pt x="4229576" y="1295686"/>
                  </a:cubicBezTo>
                  <a:cubicBezTo>
                    <a:pt x="4205097" y="1303973"/>
                    <a:pt x="4180999" y="1313402"/>
                    <a:pt x="4156424" y="1321213"/>
                  </a:cubicBezTo>
                  <a:cubicBezTo>
                    <a:pt x="4136041" y="1327690"/>
                    <a:pt x="4115086" y="1332357"/>
                    <a:pt x="4094416" y="1338072"/>
                  </a:cubicBezTo>
                  <a:cubicBezTo>
                    <a:pt x="4085653" y="1340549"/>
                    <a:pt x="4077271" y="1344073"/>
                    <a:pt x="4068509" y="1346168"/>
                  </a:cubicBezTo>
                  <a:cubicBezTo>
                    <a:pt x="4048887" y="1350931"/>
                    <a:pt x="4028980" y="1354931"/>
                    <a:pt x="4009263" y="1359694"/>
                  </a:cubicBezTo>
                  <a:cubicBezTo>
                    <a:pt x="3998023" y="1362456"/>
                    <a:pt x="3987165" y="1367409"/>
                    <a:pt x="3975735" y="1369219"/>
                  </a:cubicBezTo>
                  <a:cubicBezTo>
                    <a:pt x="3948589" y="1373505"/>
                    <a:pt x="3921252" y="1376553"/>
                    <a:pt x="3893915" y="1379982"/>
                  </a:cubicBezTo>
                  <a:cubicBezTo>
                    <a:pt x="3865722" y="1383506"/>
                    <a:pt x="3837623" y="1387221"/>
                    <a:pt x="3809428" y="1390364"/>
                  </a:cubicBezTo>
                  <a:cubicBezTo>
                    <a:pt x="3793998" y="1391984"/>
                    <a:pt x="3778472" y="1392269"/>
                    <a:pt x="3763042" y="1393793"/>
                  </a:cubicBezTo>
                  <a:cubicBezTo>
                    <a:pt x="3749516" y="1395127"/>
                    <a:pt x="3736086" y="1397603"/>
                    <a:pt x="3722561" y="1399223"/>
                  </a:cubicBezTo>
                  <a:cubicBezTo>
                    <a:pt x="3710845" y="1400556"/>
                    <a:pt x="3699034" y="1401318"/>
                    <a:pt x="3687318" y="1402652"/>
                  </a:cubicBezTo>
                  <a:cubicBezTo>
                    <a:pt x="3668554" y="1404842"/>
                    <a:pt x="3649885" y="1407319"/>
                    <a:pt x="3631216" y="1409605"/>
                  </a:cubicBezTo>
                  <a:cubicBezTo>
                    <a:pt x="3623406" y="1410462"/>
                    <a:pt x="3615214" y="1412843"/>
                    <a:pt x="3607880" y="1411415"/>
                  </a:cubicBezTo>
                  <a:cubicBezTo>
                    <a:pt x="3589401" y="1407795"/>
                    <a:pt x="3571208" y="1408843"/>
                    <a:pt x="3552825" y="1411319"/>
                  </a:cubicBezTo>
                  <a:cubicBezTo>
                    <a:pt x="3546539" y="1412177"/>
                    <a:pt x="3539776" y="1411986"/>
                    <a:pt x="3533680" y="1410367"/>
                  </a:cubicBezTo>
                  <a:cubicBezTo>
                    <a:pt x="3521202" y="1407128"/>
                    <a:pt x="3509106" y="1402556"/>
                    <a:pt x="3496818" y="1398556"/>
                  </a:cubicBezTo>
                  <a:cubicBezTo>
                    <a:pt x="3495484" y="1398080"/>
                    <a:pt x="3493865" y="1397984"/>
                    <a:pt x="3492437" y="1397699"/>
                  </a:cubicBezTo>
                  <a:cubicBezTo>
                    <a:pt x="3484340" y="1396079"/>
                    <a:pt x="3476340" y="1394460"/>
                    <a:pt x="3468243" y="1393031"/>
                  </a:cubicBezTo>
                  <a:cubicBezTo>
                    <a:pt x="3463862" y="1392269"/>
                    <a:pt x="3459385" y="1392174"/>
                    <a:pt x="3455003" y="1391507"/>
                  </a:cubicBezTo>
                  <a:cubicBezTo>
                    <a:pt x="3438049" y="1388840"/>
                    <a:pt x="3419380" y="1393317"/>
                    <a:pt x="3404711" y="1381792"/>
                  </a:cubicBezTo>
                  <a:cubicBezTo>
                    <a:pt x="3395186" y="1374362"/>
                    <a:pt x="3385947" y="1376077"/>
                    <a:pt x="3375756" y="1377220"/>
                  </a:cubicBezTo>
                  <a:cubicBezTo>
                    <a:pt x="3368040" y="1378077"/>
                    <a:pt x="3360134" y="1377791"/>
                    <a:pt x="3352324" y="1377887"/>
                  </a:cubicBezTo>
                  <a:cubicBezTo>
                    <a:pt x="3338608" y="1378172"/>
                    <a:pt x="3324892" y="1378268"/>
                    <a:pt x="3311176" y="1378744"/>
                  </a:cubicBezTo>
                  <a:cubicBezTo>
                    <a:pt x="3306794" y="1378934"/>
                    <a:pt x="3302318" y="1381316"/>
                    <a:pt x="3298031" y="1380935"/>
                  </a:cubicBezTo>
                  <a:cubicBezTo>
                    <a:pt x="3278219" y="1379125"/>
                    <a:pt x="3258407" y="1376267"/>
                    <a:pt x="3238595" y="1374648"/>
                  </a:cubicBezTo>
                  <a:cubicBezTo>
                    <a:pt x="3227356" y="1373696"/>
                    <a:pt x="3215830" y="1375505"/>
                    <a:pt x="3204686" y="1374172"/>
                  </a:cubicBezTo>
                  <a:cubicBezTo>
                    <a:pt x="3191828" y="1372648"/>
                    <a:pt x="3179255" y="1368743"/>
                    <a:pt x="3166491" y="1366361"/>
                  </a:cubicBezTo>
                  <a:cubicBezTo>
                    <a:pt x="3162967" y="1365695"/>
                    <a:pt x="3159062" y="1366552"/>
                    <a:pt x="3155347" y="1366742"/>
                  </a:cubicBezTo>
                  <a:cubicBezTo>
                    <a:pt x="3151156" y="1366933"/>
                    <a:pt x="3147060" y="1367314"/>
                    <a:pt x="3142869" y="1367409"/>
                  </a:cubicBezTo>
                  <a:cubicBezTo>
                    <a:pt x="3130105" y="1367600"/>
                    <a:pt x="3117342" y="1367314"/>
                    <a:pt x="3104578" y="1367981"/>
                  </a:cubicBezTo>
                  <a:cubicBezTo>
                    <a:pt x="3096768" y="1368362"/>
                    <a:pt x="3088577" y="1372267"/>
                    <a:pt x="3081337" y="1370838"/>
                  </a:cubicBezTo>
                  <a:cubicBezTo>
                    <a:pt x="3066574" y="1368076"/>
                    <a:pt x="3051810" y="1374267"/>
                    <a:pt x="3037047" y="1369124"/>
                  </a:cubicBezTo>
                  <a:cubicBezTo>
                    <a:pt x="3032474" y="1367600"/>
                    <a:pt x="3026188" y="1371410"/>
                    <a:pt x="3020663" y="1371600"/>
                  </a:cubicBezTo>
                  <a:cubicBezTo>
                    <a:pt x="3006852" y="1372076"/>
                    <a:pt x="2993041" y="1371981"/>
                    <a:pt x="2979230" y="1371886"/>
                  </a:cubicBezTo>
                  <a:cubicBezTo>
                    <a:pt x="2966847" y="1371791"/>
                    <a:pt x="2953988" y="1373124"/>
                    <a:pt x="2942082" y="1370457"/>
                  </a:cubicBezTo>
                  <a:cubicBezTo>
                    <a:pt x="2929604" y="1367600"/>
                    <a:pt x="2918365" y="1367981"/>
                    <a:pt x="2906268" y="1371219"/>
                  </a:cubicBezTo>
                  <a:cubicBezTo>
                    <a:pt x="2897981" y="1373410"/>
                    <a:pt x="2889218" y="1373696"/>
                    <a:pt x="2880646" y="1374362"/>
                  </a:cubicBezTo>
                  <a:cubicBezTo>
                    <a:pt x="2871407" y="1375124"/>
                    <a:pt x="2861215" y="1373124"/>
                    <a:pt x="2852833" y="1376267"/>
                  </a:cubicBezTo>
                  <a:cubicBezTo>
                    <a:pt x="2827877" y="1385602"/>
                    <a:pt x="2802255" y="1387602"/>
                    <a:pt x="2776157" y="1387602"/>
                  </a:cubicBezTo>
                  <a:cubicBezTo>
                    <a:pt x="2771394" y="1387602"/>
                    <a:pt x="2766536" y="1386269"/>
                    <a:pt x="2761965" y="1384840"/>
                  </a:cubicBezTo>
                  <a:cubicBezTo>
                    <a:pt x="2735294" y="1376267"/>
                    <a:pt x="2708529" y="1377029"/>
                    <a:pt x="2681383" y="1382268"/>
                  </a:cubicBezTo>
                  <a:cubicBezTo>
                    <a:pt x="2675763" y="1383411"/>
                    <a:pt x="2669477" y="1383602"/>
                    <a:pt x="2663857" y="1382459"/>
                  </a:cubicBezTo>
                  <a:cubicBezTo>
                    <a:pt x="2648045" y="1379125"/>
                    <a:pt x="2632710" y="1373600"/>
                    <a:pt x="2616803" y="1371219"/>
                  </a:cubicBezTo>
                  <a:cubicBezTo>
                    <a:pt x="2590515" y="1367314"/>
                    <a:pt x="2567750" y="1380458"/>
                    <a:pt x="2544223" y="1389031"/>
                  </a:cubicBezTo>
                  <a:cubicBezTo>
                    <a:pt x="2521839" y="1397127"/>
                    <a:pt x="2502789" y="1415415"/>
                    <a:pt x="2476309" y="1411319"/>
                  </a:cubicBezTo>
                  <a:cubicBezTo>
                    <a:pt x="2473643" y="1410938"/>
                    <a:pt x="2470690" y="1413510"/>
                    <a:pt x="2467737" y="1414177"/>
                  </a:cubicBezTo>
                  <a:cubicBezTo>
                    <a:pt x="2459641" y="1415987"/>
                    <a:pt x="2451545" y="1418177"/>
                    <a:pt x="2443353" y="1419035"/>
                  </a:cubicBezTo>
                  <a:cubicBezTo>
                    <a:pt x="2433352" y="1420178"/>
                    <a:pt x="2423160" y="1419797"/>
                    <a:pt x="2413159" y="1420749"/>
                  </a:cubicBezTo>
                  <a:cubicBezTo>
                    <a:pt x="2400300" y="1421892"/>
                    <a:pt x="2387632" y="1424940"/>
                    <a:pt x="2374868" y="1424940"/>
                  </a:cubicBezTo>
                  <a:cubicBezTo>
                    <a:pt x="2364581" y="1424940"/>
                    <a:pt x="2354389" y="1421416"/>
                    <a:pt x="2344198" y="1419701"/>
                  </a:cubicBezTo>
                  <a:cubicBezTo>
                    <a:pt x="2329815" y="1417320"/>
                    <a:pt x="2314003" y="1417987"/>
                    <a:pt x="2301335" y="1411891"/>
                  </a:cubicBezTo>
                  <a:cubicBezTo>
                    <a:pt x="2287810" y="1405414"/>
                    <a:pt x="2274951" y="1402461"/>
                    <a:pt x="2260949" y="1404461"/>
                  </a:cubicBezTo>
                  <a:cubicBezTo>
                    <a:pt x="2256282" y="1405128"/>
                    <a:pt x="2250281" y="1409129"/>
                    <a:pt x="2248186" y="1413224"/>
                  </a:cubicBezTo>
                  <a:cubicBezTo>
                    <a:pt x="2243518" y="1422368"/>
                    <a:pt x="2237137" y="1423988"/>
                    <a:pt x="2228469" y="1420844"/>
                  </a:cubicBezTo>
                  <a:cubicBezTo>
                    <a:pt x="2220944" y="1418177"/>
                    <a:pt x="2211705" y="1416844"/>
                    <a:pt x="2206562" y="1411700"/>
                  </a:cubicBezTo>
                  <a:cubicBezTo>
                    <a:pt x="2191988" y="1397127"/>
                    <a:pt x="2173414" y="1396651"/>
                    <a:pt x="2155317" y="1392746"/>
                  </a:cubicBezTo>
                  <a:cubicBezTo>
                    <a:pt x="2144269" y="1390364"/>
                    <a:pt x="2133981" y="1390269"/>
                    <a:pt x="2122932" y="1391888"/>
                  </a:cubicBezTo>
                  <a:cubicBezTo>
                    <a:pt x="2098930" y="1395508"/>
                    <a:pt x="2075593" y="1390364"/>
                    <a:pt x="2052542" y="1383792"/>
                  </a:cubicBezTo>
                  <a:cubicBezTo>
                    <a:pt x="2037302" y="1379411"/>
                    <a:pt x="2021681" y="1376744"/>
                    <a:pt x="2006537" y="1372267"/>
                  </a:cubicBezTo>
                  <a:cubicBezTo>
                    <a:pt x="1995202" y="1368838"/>
                    <a:pt x="1983868" y="1364742"/>
                    <a:pt x="1973486" y="1359218"/>
                  </a:cubicBezTo>
                  <a:cubicBezTo>
                    <a:pt x="1958435" y="1351121"/>
                    <a:pt x="1945292" y="1338929"/>
                    <a:pt x="1926146" y="1342168"/>
                  </a:cubicBezTo>
                  <a:cubicBezTo>
                    <a:pt x="1909286" y="1345025"/>
                    <a:pt x="1894047" y="1339025"/>
                    <a:pt x="1878616" y="1333310"/>
                  </a:cubicBezTo>
                  <a:cubicBezTo>
                    <a:pt x="1867281" y="1329119"/>
                    <a:pt x="1855948" y="1324832"/>
                    <a:pt x="1844231" y="1322165"/>
                  </a:cubicBezTo>
                  <a:cubicBezTo>
                    <a:pt x="1830324" y="1319022"/>
                    <a:pt x="1814608" y="1320356"/>
                    <a:pt x="1802225" y="1314545"/>
                  </a:cubicBezTo>
                  <a:cubicBezTo>
                    <a:pt x="1789271" y="1308449"/>
                    <a:pt x="1778509" y="1312545"/>
                    <a:pt x="1766983" y="1314260"/>
                  </a:cubicBezTo>
                  <a:cubicBezTo>
                    <a:pt x="1748600" y="1316927"/>
                    <a:pt x="1730311" y="1321880"/>
                    <a:pt x="1711738" y="1315593"/>
                  </a:cubicBezTo>
                  <a:cubicBezTo>
                    <a:pt x="1689164" y="1307973"/>
                    <a:pt x="1666780" y="1299782"/>
                    <a:pt x="1644111" y="1292543"/>
                  </a:cubicBezTo>
                  <a:cubicBezTo>
                    <a:pt x="1635347" y="1289780"/>
                    <a:pt x="1625919" y="1288637"/>
                    <a:pt x="1616774" y="1287399"/>
                  </a:cubicBezTo>
                  <a:cubicBezTo>
                    <a:pt x="1608107" y="1286351"/>
                    <a:pt x="1597725" y="1289018"/>
                    <a:pt x="1591056" y="1285018"/>
                  </a:cubicBezTo>
                  <a:cubicBezTo>
                    <a:pt x="1573911" y="1274731"/>
                    <a:pt x="1556291" y="1269683"/>
                    <a:pt x="1536478" y="1269683"/>
                  </a:cubicBezTo>
                  <a:cubicBezTo>
                    <a:pt x="1529048" y="1269683"/>
                    <a:pt x="1521809" y="1265396"/>
                    <a:pt x="1514285" y="1264634"/>
                  </a:cubicBezTo>
                  <a:cubicBezTo>
                    <a:pt x="1503997" y="1263682"/>
                    <a:pt x="1492186" y="1261110"/>
                    <a:pt x="1483233" y="1264730"/>
                  </a:cubicBezTo>
                  <a:cubicBezTo>
                    <a:pt x="1462183" y="1273302"/>
                    <a:pt x="1445134" y="1266158"/>
                    <a:pt x="1426750" y="1257681"/>
                  </a:cubicBezTo>
                  <a:cubicBezTo>
                    <a:pt x="1408652" y="1249299"/>
                    <a:pt x="1389602" y="1242632"/>
                    <a:pt x="1370362" y="1237107"/>
                  </a:cubicBezTo>
                  <a:cubicBezTo>
                    <a:pt x="1363123" y="1235107"/>
                    <a:pt x="1354456" y="1238441"/>
                    <a:pt x="1346454" y="1239107"/>
                  </a:cubicBezTo>
                  <a:cubicBezTo>
                    <a:pt x="1343596" y="1239298"/>
                    <a:pt x="1340453" y="1239584"/>
                    <a:pt x="1337882" y="1238631"/>
                  </a:cubicBezTo>
                  <a:cubicBezTo>
                    <a:pt x="1313022" y="1229487"/>
                    <a:pt x="1287780" y="1222534"/>
                    <a:pt x="1260825" y="1227296"/>
                  </a:cubicBezTo>
                  <a:cubicBezTo>
                    <a:pt x="1258349" y="1227773"/>
                    <a:pt x="1255586" y="1226725"/>
                    <a:pt x="1253109" y="1226058"/>
                  </a:cubicBezTo>
                  <a:cubicBezTo>
                    <a:pt x="1241012" y="1222629"/>
                    <a:pt x="1229201" y="1217200"/>
                    <a:pt x="1216915" y="1215962"/>
                  </a:cubicBezTo>
                  <a:cubicBezTo>
                    <a:pt x="1186625" y="1212914"/>
                    <a:pt x="1156146" y="1211675"/>
                    <a:pt x="1125664" y="1209675"/>
                  </a:cubicBezTo>
                  <a:cubicBezTo>
                    <a:pt x="1123759" y="1209580"/>
                    <a:pt x="1121759" y="1209580"/>
                    <a:pt x="1120045" y="1208913"/>
                  </a:cubicBezTo>
                  <a:cubicBezTo>
                    <a:pt x="1108805" y="1204817"/>
                    <a:pt x="1098995" y="1206151"/>
                    <a:pt x="1089469" y="1213961"/>
                  </a:cubicBezTo>
                  <a:cubicBezTo>
                    <a:pt x="1085278" y="1217390"/>
                    <a:pt x="1079563" y="1219200"/>
                    <a:pt x="1074325" y="1221105"/>
                  </a:cubicBezTo>
                  <a:cubicBezTo>
                    <a:pt x="1066609" y="1223963"/>
                    <a:pt x="1058704" y="1226725"/>
                    <a:pt x="1050703" y="1228535"/>
                  </a:cubicBezTo>
                  <a:cubicBezTo>
                    <a:pt x="1042797" y="1230249"/>
                    <a:pt x="1034320" y="1232630"/>
                    <a:pt x="1026700" y="1231297"/>
                  </a:cubicBezTo>
                  <a:cubicBezTo>
                    <a:pt x="1012984" y="1228916"/>
                    <a:pt x="999934" y="1223582"/>
                    <a:pt x="986409" y="1220057"/>
                  </a:cubicBezTo>
                  <a:cubicBezTo>
                    <a:pt x="981742" y="1218819"/>
                    <a:pt x="976598" y="1219010"/>
                    <a:pt x="971741" y="1218914"/>
                  </a:cubicBezTo>
                  <a:cubicBezTo>
                    <a:pt x="960596" y="1218629"/>
                    <a:pt x="949166" y="1221391"/>
                    <a:pt x="939070" y="1213485"/>
                  </a:cubicBezTo>
                  <a:cubicBezTo>
                    <a:pt x="929736" y="1206056"/>
                    <a:pt x="920305" y="1208246"/>
                    <a:pt x="910495" y="1213866"/>
                  </a:cubicBezTo>
                  <a:cubicBezTo>
                    <a:pt x="903446" y="1217867"/>
                    <a:pt x="895446" y="1221010"/>
                    <a:pt x="887540" y="1222534"/>
                  </a:cubicBezTo>
                  <a:cubicBezTo>
                    <a:pt x="876681" y="1224629"/>
                    <a:pt x="865918" y="1225487"/>
                    <a:pt x="854202" y="1224248"/>
                  </a:cubicBezTo>
                  <a:cubicBezTo>
                    <a:pt x="845915" y="1223391"/>
                    <a:pt x="839152" y="1223010"/>
                    <a:pt x="832675" y="1217962"/>
                  </a:cubicBezTo>
                  <a:cubicBezTo>
                    <a:pt x="831628" y="1217200"/>
                    <a:pt x="829723" y="1217009"/>
                    <a:pt x="828294" y="1217105"/>
                  </a:cubicBezTo>
                  <a:cubicBezTo>
                    <a:pt x="809530" y="1218724"/>
                    <a:pt x="790956" y="1217867"/>
                    <a:pt x="772001" y="1216723"/>
                  </a:cubicBezTo>
                  <a:cubicBezTo>
                    <a:pt x="747904" y="1215200"/>
                    <a:pt x="722566" y="1219676"/>
                    <a:pt x="701707" y="1235678"/>
                  </a:cubicBezTo>
                  <a:cubicBezTo>
                    <a:pt x="698659" y="1238060"/>
                    <a:pt x="694087" y="1239107"/>
                    <a:pt x="690086" y="1239679"/>
                  </a:cubicBezTo>
                  <a:cubicBezTo>
                    <a:pt x="671227" y="1242155"/>
                    <a:pt x="652272" y="1243870"/>
                    <a:pt x="633412" y="1246632"/>
                  </a:cubicBezTo>
                  <a:cubicBezTo>
                    <a:pt x="623125" y="1248156"/>
                    <a:pt x="612362" y="1249490"/>
                    <a:pt x="603028" y="1253681"/>
                  </a:cubicBezTo>
                  <a:cubicBezTo>
                    <a:pt x="593885" y="1257776"/>
                    <a:pt x="586549" y="1262634"/>
                    <a:pt x="581120" y="1254062"/>
                  </a:cubicBezTo>
                  <a:cubicBezTo>
                    <a:pt x="571406" y="1258634"/>
                    <a:pt x="562927" y="1262444"/>
                    <a:pt x="554642" y="1266539"/>
                  </a:cubicBezTo>
                  <a:cubicBezTo>
                    <a:pt x="551593" y="1268063"/>
                    <a:pt x="549021" y="1270540"/>
                    <a:pt x="545973" y="1271969"/>
                  </a:cubicBezTo>
                  <a:cubicBezTo>
                    <a:pt x="542734" y="1273493"/>
                    <a:pt x="539115" y="1274445"/>
                    <a:pt x="535591" y="1275207"/>
                  </a:cubicBezTo>
                  <a:cubicBezTo>
                    <a:pt x="519874" y="1278636"/>
                    <a:pt x="504158" y="1281779"/>
                    <a:pt x="488538" y="1285494"/>
                  </a:cubicBezTo>
                  <a:cubicBezTo>
                    <a:pt x="485489" y="1286256"/>
                    <a:pt x="482917" y="1289304"/>
                    <a:pt x="480155" y="1291304"/>
                  </a:cubicBezTo>
                  <a:cubicBezTo>
                    <a:pt x="478345" y="1292638"/>
                    <a:pt x="476536" y="1294638"/>
                    <a:pt x="474535" y="1294924"/>
                  </a:cubicBezTo>
                  <a:cubicBezTo>
                    <a:pt x="459295" y="1297210"/>
                    <a:pt x="444151" y="1299877"/>
                    <a:pt x="428816" y="1301020"/>
                  </a:cubicBezTo>
                  <a:cubicBezTo>
                    <a:pt x="415957" y="1301972"/>
                    <a:pt x="403574" y="1301687"/>
                    <a:pt x="400241" y="1318260"/>
                  </a:cubicBezTo>
                  <a:cubicBezTo>
                    <a:pt x="399669" y="1321118"/>
                    <a:pt x="395573" y="1324166"/>
                    <a:pt x="392431" y="1325594"/>
                  </a:cubicBezTo>
                  <a:cubicBezTo>
                    <a:pt x="383477" y="1329690"/>
                    <a:pt x="373951" y="1332452"/>
                    <a:pt x="365093" y="1336643"/>
                  </a:cubicBezTo>
                  <a:cubicBezTo>
                    <a:pt x="336042" y="1350645"/>
                    <a:pt x="305658" y="1359503"/>
                    <a:pt x="273177" y="1357884"/>
                  </a:cubicBezTo>
                  <a:cubicBezTo>
                    <a:pt x="263081" y="1357408"/>
                    <a:pt x="253270" y="1352264"/>
                    <a:pt x="246888" y="1350359"/>
                  </a:cubicBezTo>
                  <a:cubicBezTo>
                    <a:pt x="228506" y="1357884"/>
                    <a:pt x="213075" y="1365123"/>
                    <a:pt x="196977" y="1370552"/>
                  </a:cubicBezTo>
                  <a:cubicBezTo>
                    <a:pt x="182785" y="1375410"/>
                    <a:pt x="167926" y="1378458"/>
                    <a:pt x="153352" y="1381982"/>
                  </a:cubicBezTo>
                  <a:cubicBezTo>
                    <a:pt x="148018" y="1383316"/>
                    <a:pt x="142589" y="1384078"/>
                    <a:pt x="137160" y="1384745"/>
                  </a:cubicBezTo>
                  <a:cubicBezTo>
                    <a:pt x="120206" y="1386840"/>
                    <a:pt x="102489" y="1381792"/>
                    <a:pt x="85917" y="1389793"/>
                  </a:cubicBezTo>
                  <a:cubicBezTo>
                    <a:pt x="77248" y="1393984"/>
                    <a:pt x="68675" y="1399032"/>
                    <a:pt x="59532" y="1401223"/>
                  </a:cubicBezTo>
                  <a:cubicBezTo>
                    <a:pt x="49721" y="1403604"/>
                    <a:pt x="40124" y="1407319"/>
                    <a:pt x="30325" y="1409974"/>
                  </a:cubicBezTo>
                  <a:lnTo>
                    <a:pt x="0" y="1412360"/>
                  </a:lnTo>
                  <a:lnTo>
                    <a:pt x="0" y="1058622"/>
                  </a:lnTo>
                  <a:lnTo>
                    <a:pt x="17145" y="1060228"/>
                  </a:lnTo>
                  <a:cubicBezTo>
                    <a:pt x="26480" y="1061561"/>
                    <a:pt x="35528" y="1066133"/>
                    <a:pt x="44672" y="1066324"/>
                  </a:cubicBezTo>
                  <a:cubicBezTo>
                    <a:pt x="59055" y="1066610"/>
                    <a:pt x="71819" y="1068419"/>
                    <a:pt x="84677" y="1076230"/>
                  </a:cubicBezTo>
                  <a:cubicBezTo>
                    <a:pt x="104108" y="1087946"/>
                    <a:pt x="120110" y="1082993"/>
                    <a:pt x="132017" y="1064990"/>
                  </a:cubicBezTo>
                  <a:cubicBezTo>
                    <a:pt x="133255" y="1063181"/>
                    <a:pt x="134874" y="1060799"/>
                    <a:pt x="136779" y="1060323"/>
                  </a:cubicBezTo>
                  <a:cubicBezTo>
                    <a:pt x="153639" y="1056132"/>
                    <a:pt x="170974" y="1048131"/>
                    <a:pt x="187547" y="1049179"/>
                  </a:cubicBezTo>
                  <a:cubicBezTo>
                    <a:pt x="216789" y="1051084"/>
                    <a:pt x="244316" y="1048798"/>
                    <a:pt x="270891" y="1036415"/>
                  </a:cubicBezTo>
                  <a:cubicBezTo>
                    <a:pt x="272510" y="1035653"/>
                    <a:pt x="274987" y="1034891"/>
                    <a:pt x="276320" y="1035558"/>
                  </a:cubicBezTo>
                  <a:cubicBezTo>
                    <a:pt x="292322" y="1043845"/>
                    <a:pt x="309848" y="1050417"/>
                    <a:pt x="323755" y="1061561"/>
                  </a:cubicBezTo>
                  <a:cubicBezTo>
                    <a:pt x="336995" y="1072134"/>
                    <a:pt x="352997" y="1072229"/>
                    <a:pt x="361855" y="1057942"/>
                  </a:cubicBezTo>
                  <a:cubicBezTo>
                    <a:pt x="366236" y="1050893"/>
                    <a:pt x="372332" y="1042702"/>
                    <a:pt x="379571" y="1039939"/>
                  </a:cubicBezTo>
                  <a:cubicBezTo>
                    <a:pt x="395954" y="1033653"/>
                    <a:pt x="413481" y="1030414"/>
                    <a:pt x="430530" y="1025747"/>
                  </a:cubicBezTo>
                  <a:cubicBezTo>
                    <a:pt x="451581" y="1020032"/>
                    <a:pt x="472345" y="1020032"/>
                    <a:pt x="493300" y="1027176"/>
                  </a:cubicBezTo>
                  <a:cubicBezTo>
                    <a:pt x="508064" y="1032224"/>
                    <a:pt x="523113" y="1032224"/>
                    <a:pt x="537782" y="1025366"/>
                  </a:cubicBezTo>
                  <a:cubicBezTo>
                    <a:pt x="545687" y="1021652"/>
                    <a:pt x="553784" y="1017842"/>
                    <a:pt x="562166" y="1015746"/>
                  </a:cubicBezTo>
                  <a:cubicBezTo>
                    <a:pt x="567595" y="1014412"/>
                    <a:pt x="573881" y="1015651"/>
                    <a:pt x="579596" y="1016699"/>
                  </a:cubicBezTo>
                  <a:cubicBezTo>
                    <a:pt x="590645" y="1018794"/>
                    <a:pt x="602075" y="1025176"/>
                    <a:pt x="612362" y="1023557"/>
                  </a:cubicBezTo>
                  <a:cubicBezTo>
                    <a:pt x="647891" y="1017842"/>
                    <a:pt x="681419" y="1031272"/>
                    <a:pt x="716090" y="1031653"/>
                  </a:cubicBezTo>
                  <a:cubicBezTo>
                    <a:pt x="731806" y="1031843"/>
                    <a:pt x="747332" y="1034891"/>
                    <a:pt x="758381" y="1018985"/>
                  </a:cubicBezTo>
                  <a:cubicBezTo>
                    <a:pt x="759809" y="1016889"/>
                    <a:pt x="766763" y="1018032"/>
                    <a:pt x="771049" y="1018699"/>
                  </a:cubicBezTo>
                  <a:cubicBezTo>
                    <a:pt x="780574" y="1020128"/>
                    <a:pt x="790004" y="1023747"/>
                    <a:pt x="799433" y="1023652"/>
                  </a:cubicBezTo>
                  <a:cubicBezTo>
                    <a:pt x="818960" y="1023557"/>
                    <a:pt x="838581" y="1022033"/>
                    <a:pt x="858012" y="1020318"/>
                  </a:cubicBezTo>
                  <a:cubicBezTo>
                    <a:pt x="865346" y="1019651"/>
                    <a:pt x="872395" y="1017080"/>
                    <a:pt x="879634" y="1015270"/>
                  </a:cubicBezTo>
                  <a:cubicBezTo>
                    <a:pt x="883634" y="1014222"/>
                    <a:pt x="887921" y="1011460"/>
                    <a:pt x="891635" y="1012031"/>
                  </a:cubicBezTo>
                  <a:cubicBezTo>
                    <a:pt x="913162" y="1015365"/>
                    <a:pt x="932879" y="1007174"/>
                    <a:pt x="953262" y="1003078"/>
                  </a:cubicBezTo>
                  <a:cubicBezTo>
                    <a:pt x="962692" y="1001173"/>
                    <a:pt x="971550" y="996601"/>
                    <a:pt x="980694" y="993458"/>
                  </a:cubicBezTo>
                  <a:cubicBezTo>
                    <a:pt x="983075" y="992600"/>
                    <a:pt x="985742" y="991838"/>
                    <a:pt x="988124" y="992029"/>
                  </a:cubicBezTo>
                  <a:cubicBezTo>
                    <a:pt x="1001744" y="993172"/>
                    <a:pt x="1015270" y="994791"/>
                    <a:pt x="1028795" y="996029"/>
                  </a:cubicBezTo>
                  <a:cubicBezTo>
                    <a:pt x="1041083" y="997172"/>
                    <a:pt x="1053465" y="997553"/>
                    <a:pt x="1059275" y="1011555"/>
                  </a:cubicBezTo>
                  <a:cubicBezTo>
                    <a:pt x="1060133" y="1013746"/>
                    <a:pt x="1062990" y="1015365"/>
                    <a:pt x="1065181" y="1016794"/>
                  </a:cubicBezTo>
                  <a:cubicBezTo>
                    <a:pt x="1098995" y="1038797"/>
                    <a:pt x="1117092" y="1038225"/>
                    <a:pt x="1150144" y="1014984"/>
                  </a:cubicBezTo>
                  <a:cubicBezTo>
                    <a:pt x="1153573" y="1012603"/>
                    <a:pt x="1160907" y="1010888"/>
                    <a:pt x="1163193" y="1012793"/>
                  </a:cubicBezTo>
                  <a:cubicBezTo>
                    <a:pt x="1182624" y="1028605"/>
                    <a:pt x="1203865" y="1026890"/>
                    <a:pt x="1226249" y="1021937"/>
                  </a:cubicBezTo>
                  <a:cubicBezTo>
                    <a:pt x="1232059" y="1020604"/>
                    <a:pt x="1240251" y="1020604"/>
                    <a:pt x="1244632" y="1023747"/>
                  </a:cubicBezTo>
                  <a:cubicBezTo>
                    <a:pt x="1265492" y="1038320"/>
                    <a:pt x="1287876" y="1036225"/>
                    <a:pt x="1310545" y="1031939"/>
                  </a:cubicBezTo>
                  <a:cubicBezTo>
                    <a:pt x="1314069" y="1031272"/>
                    <a:pt x="1318356" y="1027652"/>
                    <a:pt x="1319879" y="1024319"/>
                  </a:cubicBezTo>
                  <a:cubicBezTo>
                    <a:pt x="1325309" y="1012508"/>
                    <a:pt x="1335501" y="1008507"/>
                    <a:pt x="1346740" y="1005173"/>
                  </a:cubicBezTo>
                  <a:cubicBezTo>
                    <a:pt x="1364457" y="999744"/>
                    <a:pt x="1381887" y="993362"/>
                    <a:pt x="1399699" y="988219"/>
                  </a:cubicBezTo>
                  <a:cubicBezTo>
                    <a:pt x="1404081" y="986981"/>
                    <a:pt x="1409510" y="987743"/>
                    <a:pt x="1414082" y="989171"/>
                  </a:cubicBezTo>
                  <a:cubicBezTo>
                    <a:pt x="1429703" y="994029"/>
                    <a:pt x="1439609" y="1006221"/>
                    <a:pt x="1450467" y="1017461"/>
                  </a:cubicBezTo>
                  <a:cubicBezTo>
                    <a:pt x="1455230" y="1022414"/>
                    <a:pt x="1461802" y="1025938"/>
                    <a:pt x="1468184" y="1028795"/>
                  </a:cubicBezTo>
                  <a:cubicBezTo>
                    <a:pt x="1484757" y="1036130"/>
                    <a:pt x="1501712" y="1042702"/>
                    <a:pt x="1518476" y="1049655"/>
                  </a:cubicBezTo>
                  <a:cubicBezTo>
                    <a:pt x="1520095" y="1050322"/>
                    <a:pt x="1521428" y="1052036"/>
                    <a:pt x="1522667" y="1053465"/>
                  </a:cubicBezTo>
                  <a:cubicBezTo>
                    <a:pt x="1535049" y="1068515"/>
                    <a:pt x="1547336" y="1083659"/>
                    <a:pt x="1559814" y="1098709"/>
                  </a:cubicBezTo>
                  <a:cubicBezTo>
                    <a:pt x="1562195" y="1101566"/>
                    <a:pt x="1565625" y="1103662"/>
                    <a:pt x="1568196" y="1106424"/>
                  </a:cubicBezTo>
                  <a:cubicBezTo>
                    <a:pt x="1571816" y="1110234"/>
                    <a:pt x="1576388" y="1113854"/>
                    <a:pt x="1578293" y="1118426"/>
                  </a:cubicBezTo>
                  <a:cubicBezTo>
                    <a:pt x="1584198" y="1132808"/>
                    <a:pt x="1595533" y="1139000"/>
                    <a:pt x="1609820" y="1141667"/>
                  </a:cubicBezTo>
                  <a:cubicBezTo>
                    <a:pt x="1622870" y="1144143"/>
                    <a:pt x="1635919" y="1146239"/>
                    <a:pt x="1648873" y="1149096"/>
                  </a:cubicBezTo>
                  <a:cubicBezTo>
                    <a:pt x="1664684" y="1152525"/>
                    <a:pt x="1680401" y="1156240"/>
                    <a:pt x="1696022" y="1160431"/>
                  </a:cubicBezTo>
                  <a:cubicBezTo>
                    <a:pt x="1702784" y="1162241"/>
                    <a:pt x="1709928" y="1164336"/>
                    <a:pt x="1715739" y="1168051"/>
                  </a:cubicBezTo>
                  <a:cubicBezTo>
                    <a:pt x="1732026" y="1178338"/>
                    <a:pt x="1749457" y="1185291"/>
                    <a:pt x="1768602" y="1182529"/>
                  </a:cubicBezTo>
                  <a:cubicBezTo>
                    <a:pt x="1783937" y="1180338"/>
                    <a:pt x="1796796" y="1185958"/>
                    <a:pt x="1806321" y="1194721"/>
                  </a:cubicBezTo>
                  <a:cubicBezTo>
                    <a:pt x="1823657" y="1210628"/>
                    <a:pt x="1842230" y="1207008"/>
                    <a:pt x="1860709" y="1201865"/>
                  </a:cubicBezTo>
                  <a:cubicBezTo>
                    <a:pt x="1870234" y="1199198"/>
                    <a:pt x="1878044" y="1199579"/>
                    <a:pt x="1887093" y="1202150"/>
                  </a:cubicBezTo>
                  <a:cubicBezTo>
                    <a:pt x="1908048" y="1208151"/>
                    <a:pt x="1922050" y="1224439"/>
                    <a:pt x="1935575" y="1238726"/>
                  </a:cubicBezTo>
                  <a:cubicBezTo>
                    <a:pt x="1947101" y="1250918"/>
                    <a:pt x="1960055" y="1257776"/>
                    <a:pt x="1974247" y="1262920"/>
                  </a:cubicBezTo>
                  <a:cubicBezTo>
                    <a:pt x="1992154" y="1269492"/>
                    <a:pt x="2006346" y="1267016"/>
                    <a:pt x="2014919" y="1251204"/>
                  </a:cubicBezTo>
                  <a:cubicBezTo>
                    <a:pt x="2017300" y="1246727"/>
                    <a:pt x="2021491" y="1241488"/>
                    <a:pt x="2025968" y="1240155"/>
                  </a:cubicBezTo>
                  <a:cubicBezTo>
                    <a:pt x="2047589" y="1233488"/>
                    <a:pt x="2069497" y="1223772"/>
                    <a:pt x="2092643" y="1229678"/>
                  </a:cubicBezTo>
                  <a:cubicBezTo>
                    <a:pt x="2124647" y="1237774"/>
                    <a:pt x="2155889" y="1237298"/>
                    <a:pt x="2187893" y="1229297"/>
                  </a:cubicBezTo>
                  <a:cubicBezTo>
                    <a:pt x="2239804" y="1216343"/>
                    <a:pt x="2291715" y="1202627"/>
                    <a:pt x="2346294" y="1205484"/>
                  </a:cubicBezTo>
                  <a:cubicBezTo>
                    <a:pt x="2355342" y="1205960"/>
                    <a:pt x="2366105" y="1200150"/>
                    <a:pt x="2373916" y="1194435"/>
                  </a:cubicBezTo>
                  <a:cubicBezTo>
                    <a:pt x="2388870" y="1183577"/>
                    <a:pt x="2388203" y="1182719"/>
                    <a:pt x="2404967" y="1191673"/>
                  </a:cubicBezTo>
                  <a:cubicBezTo>
                    <a:pt x="2408968" y="1193864"/>
                    <a:pt x="2413921" y="1195197"/>
                    <a:pt x="2416874" y="1198436"/>
                  </a:cubicBezTo>
                  <a:cubicBezTo>
                    <a:pt x="2431923" y="1214914"/>
                    <a:pt x="2450497" y="1210913"/>
                    <a:pt x="2468975" y="1208532"/>
                  </a:cubicBezTo>
                  <a:cubicBezTo>
                    <a:pt x="2472214" y="1208056"/>
                    <a:pt x="2476119" y="1207389"/>
                    <a:pt x="2478882" y="1208723"/>
                  </a:cubicBezTo>
                  <a:cubicBezTo>
                    <a:pt x="2491359" y="1214723"/>
                    <a:pt x="2501932" y="1212628"/>
                    <a:pt x="2512791" y="1204436"/>
                  </a:cubicBezTo>
                  <a:cubicBezTo>
                    <a:pt x="2522220" y="1197388"/>
                    <a:pt x="2533079" y="1193197"/>
                    <a:pt x="2544223" y="1201960"/>
                  </a:cubicBezTo>
                  <a:cubicBezTo>
                    <a:pt x="2568988" y="1221391"/>
                    <a:pt x="2595467" y="1222343"/>
                    <a:pt x="2623471" y="1210056"/>
                  </a:cubicBezTo>
                  <a:cubicBezTo>
                    <a:pt x="2643473" y="1201293"/>
                    <a:pt x="2663190" y="1199293"/>
                    <a:pt x="2684241" y="1208151"/>
                  </a:cubicBezTo>
                  <a:cubicBezTo>
                    <a:pt x="2692337" y="1211580"/>
                    <a:pt x="2702814" y="1209294"/>
                    <a:pt x="2712244" y="1210056"/>
                  </a:cubicBezTo>
                  <a:cubicBezTo>
                    <a:pt x="2717578" y="1210437"/>
                    <a:pt x="2723484" y="1210532"/>
                    <a:pt x="2728055" y="1212914"/>
                  </a:cubicBezTo>
                  <a:cubicBezTo>
                    <a:pt x="2740248" y="1219010"/>
                    <a:pt x="2751582" y="1226820"/>
                    <a:pt x="2763869" y="1232821"/>
                  </a:cubicBezTo>
                  <a:cubicBezTo>
                    <a:pt x="2769775" y="1235678"/>
                    <a:pt x="2776823" y="1237202"/>
                    <a:pt x="2783491" y="1237298"/>
                  </a:cubicBezTo>
                  <a:cubicBezTo>
                    <a:pt x="2803208" y="1237774"/>
                    <a:pt x="2822925" y="1237774"/>
                    <a:pt x="2842546" y="1236917"/>
                  </a:cubicBezTo>
                  <a:cubicBezTo>
                    <a:pt x="2874931" y="1235583"/>
                    <a:pt x="2907792" y="1235297"/>
                    <a:pt x="2931128" y="1206913"/>
                  </a:cubicBezTo>
                  <a:cubicBezTo>
                    <a:pt x="2933034" y="1204627"/>
                    <a:pt x="2937129" y="1203293"/>
                    <a:pt x="2940368" y="1202912"/>
                  </a:cubicBezTo>
                  <a:cubicBezTo>
                    <a:pt x="2955322" y="1201103"/>
                    <a:pt x="2970657" y="1200912"/>
                    <a:pt x="2985421" y="1197959"/>
                  </a:cubicBezTo>
                  <a:cubicBezTo>
                    <a:pt x="2997232" y="1195578"/>
                    <a:pt x="3007043" y="1196340"/>
                    <a:pt x="3015996" y="1204722"/>
                  </a:cubicBezTo>
                  <a:cubicBezTo>
                    <a:pt x="3027712" y="1215771"/>
                    <a:pt x="3042000" y="1222248"/>
                    <a:pt x="3057621" y="1218724"/>
                  </a:cubicBezTo>
                  <a:cubicBezTo>
                    <a:pt x="3073241" y="1215295"/>
                    <a:pt x="3083528" y="1222724"/>
                    <a:pt x="3095054" y="1230440"/>
                  </a:cubicBezTo>
                  <a:cubicBezTo>
                    <a:pt x="3103436" y="1236059"/>
                    <a:pt x="3112961" y="1243108"/>
                    <a:pt x="3122295" y="1243679"/>
                  </a:cubicBezTo>
                  <a:cubicBezTo>
                    <a:pt x="3143441" y="1244917"/>
                    <a:pt x="3161634" y="1264539"/>
                    <a:pt x="3184589" y="1253395"/>
                  </a:cubicBezTo>
                  <a:cubicBezTo>
                    <a:pt x="3186113" y="1252633"/>
                    <a:pt x="3188875" y="1254538"/>
                    <a:pt x="3191066" y="1255014"/>
                  </a:cubicBezTo>
                  <a:cubicBezTo>
                    <a:pt x="3208592" y="1258634"/>
                    <a:pt x="3225070" y="1255109"/>
                    <a:pt x="3237929" y="1243203"/>
                  </a:cubicBezTo>
                  <a:cubicBezTo>
                    <a:pt x="3254788" y="1227677"/>
                    <a:pt x="3273457" y="1226153"/>
                    <a:pt x="3294221" y="1231202"/>
                  </a:cubicBezTo>
                  <a:cubicBezTo>
                    <a:pt x="3300889" y="1232821"/>
                    <a:pt x="3307557" y="1233964"/>
                    <a:pt x="3314319" y="1235297"/>
                  </a:cubicBezTo>
                  <a:cubicBezTo>
                    <a:pt x="3323463" y="1237202"/>
                    <a:pt x="3332703" y="1239203"/>
                    <a:pt x="3341846" y="1241108"/>
                  </a:cubicBezTo>
                  <a:cubicBezTo>
                    <a:pt x="3350705" y="1243013"/>
                    <a:pt x="3360516" y="1246251"/>
                    <a:pt x="3367373" y="1238060"/>
                  </a:cubicBezTo>
                  <a:cubicBezTo>
                    <a:pt x="3373279" y="1231011"/>
                    <a:pt x="3377470" y="1231678"/>
                    <a:pt x="3382899" y="1237774"/>
                  </a:cubicBezTo>
                  <a:cubicBezTo>
                    <a:pt x="3401759" y="1259110"/>
                    <a:pt x="3424619" y="1272445"/>
                    <a:pt x="3453765" y="1273397"/>
                  </a:cubicBezTo>
                  <a:cubicBezTo>
                    <a:pt x="3459766" y="1273588"/>
                    <a:pt x="3465862" y="1274921"/>
                    <a:pt x="3471767" y="1276350"/>
                  </a:cubicBezTo>
                  <a:cubicBezTo>
                    <a:pt x="3475387" y="1277207"/>
                    <a:pt x="3479769" y="1278160"/>
                    <a:pt x="3481959" y="1280732"/>
                  </a:cubicBezTo>
                  <a:cubicBezTo>
                    <a:pt x="3499009" y="1300353"/>
                    <a:pt x="3520250" y="1313974"/>
                    <a:pt x="3543396" y="1324928"/>
                  </a:cubicBezTo>
                  <a:cubicBezTo>
                    <a:pt x="3551682" y="1328833"/>
                    <a:pt x="3560541" y="1332738"/>
                    <a:pt x="3569494" y="1333881"/>
                  </a:cubicBezTo>
                  <a:cubicBezTo>
                    <a:pt x="3578828" y="1335024"/>
                    <a:pt x="3588639" y="1333119"/>
                    <a:pt x="3598164" y="1332071"/>
                  </a:cubicBezTo>
                  <a:cubicBezTo>
                    <a:pt x="3603784" y="1331500"/>
                    <a:pt x="3610261" y="1331595"/>
                    <a:pt x="3614738" y="1328833"/>
                  </a:cubicBezTo>
                  <a:cubicBezTo>
                    <a:pt x="3628930" y="1320165"/>
                    <a:pt x="3642646" y="1310831"/>
                    <a:pt x="3655886" y="1300734"/>
                  </a:cubicBezTo>
                  <a:cubicBezTo>
                    <a:pt x="3667221" y="1292066"/>
                    <a:pt x="3669507" y="1290828"/>
                    <a:pt x="3679317" y="1301687"/>
                  </a:cubicBezTo>
                  <a:cubicBezTo>
                    <a:pt x="3689414" y="1312831"/>
                    <a:pt x="3701987" y="1318641"/>
                    <a:pt x="3715893" y="1321022"/>
                  </a:cubicBezTo>
                  <a:cubicBezTo>
                    <a:pt x="3737896" y="1324737"/>
                    <a:pt x="3760089" y="1327880"/>
                    <a:pt x="3782282" y="1329690"/>
                  </a:cubicBezTo>
                  <a:cubicBezTo>
                    <a:pt x="3802380" y="1331309"/>
                    <a:pt x="3812000" y="1322546"/>
                    <a:pt x="3816001" y="1302639"/>
                  </a:cubicBezTo>
                  <a:cubicBezTo>
                    <a:pt x="3818287" y="1291590"/>
                    <a:pt x="3821240" y="1279588"/>
                    <a:pt x="3833431" y="1276636"/>
                  </a:cubicBezTo>
                  <a:cubicBezTo>
                    <a:pt x="3853339" y="1271873"/>
                    <a:pt x="3874008" y="1269778"/>
                    <a:pt x="3883819" y="1246442"/>
                  </a:cubicBezTo>
                  <a:cubicBezTo>
                    <a:pt x="3889248" y="1251585"/>
                    <a:pt x="3892582" y="1254633"/>
                    <a:pt x="3895821" y="1257681"/>
                  </a:cubicBezTo>
                  <a:cubicBezTo>
                    <a:pt x="3904774" y="1266158"/>
                    <a:pt x="3923347" y="1269778"/>
                    <a:pt x="3932778" y="1262444"/>
                  </a:cubicBezTo>
                  <a:cubicBezTo>
                    <a:pt x="3946684" y="1251776"/>
                    <a:pt x="3959448" y="1253776"/>
                    <a:pt x="3972782" y="1262063"/>
                  </a:cubicBezTo>
                  <a:cubicBezTo>
                    <a:pt x="3995071" y="1275779"/>
                    <a:pt x="4019931" y="1272635"/>
                    <a:pt x="4042505" y="1267111"/>
                  </a:cubicBezTo>
                  <a:cubicBezTo>
                    <a:pt x="4059555" y="1263015"/>
                    <a:pt x="4077748" y="1255490"/>
                    <a:pt x="4088892" y="1238250"/>
                  </a:cubicBezTo>
                  <a:cubicBezTo>
                    <a:pt x="4092416" y="1232726"/>
                    <a:pt x="4100322" y="1229963"/>
                    <a:pt x="4106609" y="1226344"/>
                  </a:cubicBezTo>
                  <a:cubicBezTo>
                    <a:pt x="4111848" y="1223391"/>
                    <a:pt x="4117372" y="1220629"/>
                    <a:pt x="4123182" y="1218724"/>
                  </a:cubicBezTo>
                  <a:cubicBezTo>
                    <a:pt x="4129373" y="1216628"/>
                    <a:pt x="4136232" y="1213580"/>
                    <a:pt x="4142328" y="1214438"/>
                  </a:cubicBezTo>
                  <a:cubicBezTo>
                    <a:pt x="4160806" y="1216914"/>
                    <a:pt x="4175475" y="1212056"/>
                    <a:pt x="4188524" y="1198245"/>
                  </a:cubicBezTo>
                  <a:cubicBezTo>
                    <a:pt x="4195287" y="1191101"/>
                    <a:pt x="4205288" y="1182434"/>
                    <a:pt x="4213860" y="1182338"/>
                  </a:cubicBezTo>
                  <a:cubicBezTo>
                    <a:pt x="4234720" y="1182053"/>
                    <a:pt x="4252055" y="1175195"/>
                    <a:pt x="4270820" y="1167003"/>
                  </a:cubicBezTo>
                  <a:cubicBezTo>
                    <a:pt x="4282916" y="1161764"/>
                    <a:pt x="4296632" y="1158145"/>
                    <a:pt x="4309587" y="1153287"/>
                  </a:cubicBezTo>
                  <a:cubicBezTo>
                    <a:pt x="4324731" y="1147572"/>
                    <a:pt x="4341210" y="1145477"/>
                    <a:pt x="4350449" y="1129665"/>
                  </a:cubicBezTo>
                  <a:cubicBezTo>
                    <a:pt x="4351496" y="1127951"/>
                    <a:pt x="4354640" y="1127665"/>
                    <a:pt x="4356164" y="1126046"/>
                  </a:cubicBezTo>
                  <a:cubicBezTo>
                    <a:pt x="4361021" y="1121093"/>
                    <a:pt x="4367308" y="1116521"/>
                    <a:pt x="4369880" y="1110520"/>
                  </a:cubicBezTo>
                  <a:cubicBezTo>
                    <a:pt x="4377309" y="1092994"/>
                    <a:pt x="4383119" y="1074896"/>
                    <a:pt x="4389787" y="1057085"/>
                  </a:cubicBezTo>
                  <a:cubicBezTo>
                    <a:pt x="4391216" y="1053275"/>
                    <a:pt x="4392549" y="1048417"/>
                    <a:pt x="4395502" y="1046226"/>
                  </a:cubicBezTo>
                  <a:cubicBezTo>
                    <a:pt x="4412552" y="1033653"/>
                    <a:pt x="4429888" y="1021556"/>
                    <a:pt x="4447413" y="1009650"/>
                  </a:cubicBezTo>
                  <a:cubicBezTo>
                    <a:pt x="4454462" y="1004887"/>
                    <a:pt x="4460367" y="1007555"/>
                    <a:pt x="4466654" y="1013079"/>
                  </a:cubicBezTo>
                  <a:cubicBezTo>
                    <a:pt x="4472750" y="1018318"/>
                    <a:pt x="4480275" y="1023747"/>
                    <a:pt x="4487894" y="1025081"/>
                  </a:cubicBezTo>
                  <a:cubicBezTo>
                    <a:pt x="4503135" y="1027652"/>
                    <a:pt x="4518946" y="1028224"/>
                    <a:pt x="4534472" y="1028224"/>
                  </a:cubicBezTo>
                  <a:cubicBezTo>
                    <a:pt x="4540282" y="1028224"/>
                    <a:pt x="4546473" y="1024795"/>
                    <a:pt x="4551903" y="1022033"/>
                  </a:cubicBezTo>
                  <a:cubicBezTo>
                    <a:pt x="4562189" y="1016794"/>
                    <a:pt x="4571714" y="1009745"/>
                    <a:pt x="4582382" y="1005364"/>
                  </a:cubicBezTo>
                  <a:cubicBezTo>
                    <a:pt x="4594765" y="1000316"/>
                    <a:pt x="4602194" y="992219"/>
                    <a:pt x="4605909" y="979551"/>
                  </a:cubicBezTo>
                  <a:cubicBezTo>
                    <a:pt x="4611434" y="960692"/>
                    <a:pt x="4624579" y="947547"/>
                    <a:pt x="4640104" y="936879"/>
                  </a:cubicBezTo>
                  <a:cubicBezTo>
                    <a:pt x="4659821" y="923258"/>
                    <a:pt x="4683348" y="923925"/>
                    <a:pt x="4705731" y="920591"/>
                  </a:cubicBezTo>
                  <a:cubicBezTo>
                    <a:pt x="4714304" y="919353"/>
                    <a:pt x="4723162" y="918305"/>
                    <a:pt x="4730973" y="915162"/>
                  </a:cubicBezTo>
                  <a:cubicBezTo>
                    <a:pt x="4760595" y="903351"/>
                    <a:pt x="4790218" y="892112"/>
                    <a:pt x="4822794" y="892397"/>
                  </a:cubicBezTo>
                  <a:cubicBezTo>
                    <a:pt x="4825460" y="892397"/>
                    <a:pt x="4828128" y="892112"/>
                    <a:pt x="4830794" y="891635"/>
                  </a:cubicBezTo>
                  <a:cubicBezTo>
                    <a:pt x="4853940" y="887730"/>
                    <a:pt x="4877848" y="886206"/>
                    <a:pt x="4894421" y="865442"/>
                  </a:cubicBezTo>
                  <a:cubicBezTo>
                    <a:pt x="4897469" y="861632"/>
                    <a:pt x="4904422" y="860489"/>
                    <a:pt x="4909756" y="858964"/>
                  </a:cubicBezTo>
                  <a:cubicBezTo>
                    <a:pt x="4918996" y="856488"/>
                    <a:pt x="4925188" y="851440"/>
                    <a:pt x="4928521" y="842391"/>
                  </a:cubicBezTo>
                  <a:cubicBezTo>
                    <a:pt x="4934141" y="826770"/>
                    <a:pt x="4940808" y="811435"/>
                    <a:pt x="4945857" y="795623"/>
                  </a:cubicBezTo>
                  <a:cubicBezTo>
                    <a:pt x="4949381" y="784765"/>
                    <a:pt x="4955953" y="778764"/>
                    <a:pt x="4966145" y="774287"/>
                  </a:cubicBezTo>
                  <a:cubicBezTo>
                    <a:pt x="4971860" y="771811"/>
                    <a:pt x="4976813" y="766382"/>
                    <a:pt x="4980909" y="761333"/>
                  </a:cubicBezTo>
                  <a:cubicBezTo>
                    <a:pt x="4985862" y="755237"/>
                    <a:pt x="4988433" y="747141"/>
                    <a:pt x="4993862" y="741712"/>
                  </a:cubicBezTo>
                  <a:cubicBezTo>
                    <a:pt x="5007102" y="728186"/>
                    <a:pt x="5011198" y="713232"/>
                    <a:pt x="5006816" y="694754"/>
                  </a:cubicBezTo>
                  <a:cubicBezTo>
                    <a:pt x="5002911" y="678371"/>
                    <a:pt x="5013198" y="656463"/>
                    <a:pt x="5026724" y="653129"/>
                  </a:cubicBezTo>
                  <a:cubicBezTo>
                    <a:pt x="5041678" y="649414"/>
                    <a:pt x="5051965" y="640271"/>
                    <a:pt x="5062538" y="630079"/>
                  </a:cubicBezTo>
                  <a:cubicBezTo>
                    <a:pt x="5068443" y="624364"/>
                    <a:pt x="5076730" y="619411"/>
                    <a:pt x="5084731" y="617982"/>
                  </a:cubicBezTo>
                  <a:cubicBezTo>
                    <a:pt x="5115116" y="612458"/>
                    <a:pt x="5143786" y="619220"/>
                    <a:pt x="5172647" y="630174"/>
                  </a:cubicBezTo>
                  <a:cubicBezTo>
                    <a:pt x="5191506" y="637318"/>
                    <a:pt x="5212461" y="639223"/>
                    <a:pt x="5232654" y="642080"/>
                  </a:cubicBezTo>
                  <a:cubicBezTo>
                    <a:pt x="5238941" y="642937"/>
                    <a:pt x="5246942" y="641033"/>
                    <a:pt x="5252371" y="637508"/>
                  </a:cubicBezTo>
                  <a:cubicBezTo>
                    <a:pt x="5271421" y="625316"/>
                    <a:pt x="5290376" y="612743"/>
                    <a:pt x="5308092" y="598646"/>
                  </a:cubicBezTo>
                  <a:cubicBezTo>
                    <a:pt x="5324571" y="585407"/>
                    <a:pt x="5343144" y="579882"/>
                    <a:pt x="5363147" y="581311"/>
                  </a:cubicBezTo>
                  <a:cubicBezTo>
                    <a:pt x="5377720" y="582359"/>
                    <a:pt x="5390864" y="579977"/>
                    <a:pt x="5404580" y="576358"/>
                  </a:cubicBezTo>
                  <a:cubicBezTo>
                    <a:pt x="5416010" y="573310"/>
                    <a:pt x="5428583" y="571214"/>
                    <a:pt x="5440203" y="572548"/>
                  </a:cubicBezTo>
                  <a:cubicBezTo>
                    <a:pt x="5456491" y="574453"/>
                    <a:pt x="5469922" y="571691"/>
                    <a:pt x="5482971" y="561880"/>
                  </a:cubicBezTo>
                  <a:cubicBezTo>
                    <a:pt x="5489924" y="556641"/>
                    <a:pt x="5498878" y="553879"/>
                    <a:pt x="5507165" y="550259"/>
                  </a:cubicBezTo>
                  <a:cubicBezTo>
                    <a:pt x="5519928" y="544640"/>
                    <a:pt x="5533168" y="539877"/>
                    <a:pt x="5545645" y="533591"/>
                  </a:cubicBezTo>
                  <a:cubicBezTo>
                    <a:pt x="5559076" y="526923"/>
                    <a:pt x="5571363" y="517684"/>
                    <a:pt x="5585079" y="511969"/>
                  </a:cubicBezTo>
                  <a:cubicBezTo>
                    <a:pt x="5599843" y="505778"/>
                    <a:pt x="5609368" y="496348"/>
                    <a:pt x="5615368" y="481679"/>
                  </a:cubicBezTo>
                  <a:cubicBezTo>
                    <a:pt x="5619179" y="472440"/>
                    <a:pt x="5624417" y="462629"/>
                    <a:pt x="5631656" y="456152"/>
                  </a:cubicBezTo>
                  <a:cubicBezTo>
                    <a:pt x="5646611" y="442913"/>
                    <a:pt x="5664136" y="432625"/>
                    <a:pt x="5679377" y="419576"/>
                  </a:cubicBezTo>
                  <a:cubicBezTo>
                    <a:pt x="5700808" y="401288"/>
                    <a:pt x="5720620" y="381857"/>
                    <a:pt x="5722525" y="350615"/>
                  </a:cubicBezTo>
                  <a:cubicBezTo>
                    <a:pt x="5723572" y="333375"/>
                    <a:pt x="5732716" y="326041"/>
                    <a:pt x="5749576" y="321945"/>
                  </a:cubicBezTo>
                  <a:cubicBezTo>
                    <a:pt x="5755195" y="320612"/>
                    <a:pt x="5763197" y="318040"/>
                    <a:pt x="5764911" y="313849"/>
                  </a:cubicBezTo>
                  <a:cubicBezTo>
                    <a:pt x="5770054" y="301371"/>
                    <a:pt x="5780722" y="298895"/>
                    <a:pt x="5791009" y="293942"/>
                  </a:cubicBezTo>
                  <a:cubicBezTo>
                    <a:pt x="5797201" y="290989"/>
                    <a:pt x="5804821" y="285179"/>
                    <a:pt x="5806440" y="279178"/>
                  </a:cubicBezTo>
                  <a:cubicBezTo>
                    <a:pt x="5813107" y="254889"/>
                    <a:pt x="5831395" y="240602"/>
                    <a:pt x="5848636" y="224885"/>
                  </a:cubicBezTo>
                  <a:cubicBezTo>
                    <a:pt x="5853684" y="220218"/>
                    <a:pt x="5859113" y="214884"/>
                    <a:pt x="5861590" y="208788"/>
                  </a:cubicBezTo>
                  <a:cubicBezTo>
                    <a:pt x="5866829" y="195643"/>
                    <a:pt x="5874639" y="186118"/>
                    <a:pt x="5888355" y="181166"/>
                  </a:cubicBezTo>
                  <a:cubicBezTo>
                    <a:pt x="5892736" y="179642"/>
                    <a:pt x="5896737" y="176117"/>
                    <a:pt x="5900071" y="172784"/>
                  </a:cubicBezTo>
                  <a:cubicBezTo>
                    <a:pt x="5907215" y="165545"/>
                    <a:pt x="5913215" y="157067"/>
                    <a:pt x="5920740" y="150305"/>
                  </a:cubicBezTo>
                  <a:cubicBezTo>
                    <a:pt x="5939885" y="132874"/>
                    <a:pt x="5958840" y="115729"/>
                    <a:pt x="5969985" y="91345"/>
                  </a:cubicBezTo>
                  <a:cubicBezTo>
                    <a:pt x="5975413" y="79439"/>
                    <a:pt x="5981605" y="66485"/>
                    <a:pt x="5991130" y="58293"/>
                  </a:cubicBezTo>
                  <a:cubicBezTo>
                    <a:pt x="6003227" y="47911"/>
                    <a:pt x="6019133" y="42005"/>
                    <a:pt x="6033325" y="33909"/>
                  </a:cubicBezTo>
                  <a:cubicBezTo>
                    <a:pt x="6040469" y="29813"/>
                    <a:pt x="6047137" y="24860"/>
                    <a:pt x="6054376" y="20955"/>
                  </a:cubicBezTo>
                  <a:cubicBezTo>
                    <a:pt x="6067234" y="14097"/>
                    <a:pt x="6080379" y="7715"/>
                    <a:pt x="6095524" y="0"/>
                  </a:cubicBezTo>
                  <a:close/>
                </a:path>
              </a:pathLst>
            </a:custGeom>
            <a:blipFill dpi="0" rotWithShape="1">
              <a:blip r:embed="rId4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5D63CDD-1DF6-FB64-6EC3-C187C7C75B26}"/>
              </a:ext>
            </a:extLst>
          </p:cNvPr>
          <p:cNvSpPr txBox="1"/>
          <p:nvPr/>
        </p:nvSpPr>
        <p:spPr>
          <a:xfrm>
            <a:off x="239458" y="482702"/>
            <a:ext cx="9034557" cy="253672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i="1" err="1">
                <a:solidFill>
                  <a:schemeClr val="bg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HealthAI</a:t>
            </a:r>
            <a:r>
              <a:rPr lang="en-US" sz="4000" b="1" i="1">
                <a:solidFill>
                  <a:schemeClr val="bg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– Intelligent Healthcare Assistant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i="1" err="1">
                <a:solidFill>
                  <a:schemeClr val="bg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SmartInternz</a:t>
            </a:r>
            <a:r>
              <a:rPr lang="en-US" sz="2800" i="1">
                <a:solidFill>
                  <a:schemeClr val="bg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-IBM Cloud Internship Project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2000" i="1">
              <a:solidFill>
                <a:schemeClr val="bg2">
                  <a:lumMod val="9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2000" i="1">
              <a:solidFill>
                <a:schemeClr val="bg2">
                  <a:lumMod val="9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000" i="1">
                <a:solidFill>
                  <a:schemeClr val="bg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Presented by Bangaru Tejaswini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000" i="1">
                <a:solidFill>
                  <a:schemeClr val="bg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From NRI Institute of Technology</a:t>
            </a:r>
          </a:p>
        </p:txBody>
      </p:sp>
    </p:spTree>
    <p:extLst>
      <p:ext uri="{BB962C8B-B14F-4D97-AF65-F5344CB8AC3E}">
        <p14:creationId xmlns:p14="http://schemas.microsoft.com/office/powerpoint/2010/main" val="14539692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B894755-2566-F97C-43D9-A1C4886880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67" r="13322"/>
          <a:stretch>
            <a:fillRect/>
          </a:stretch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EBF024C-0B1B-5C19-8C2F-14F5C9930C9E}"/>
              </a:ext>
            </a:extLst>
          </p:cNvPr>
          <p:cNvSpPr txBox="1"/>
          <p:nvPr/>
        </p:nvSpPr>
        <p:spPr>
          <a:xfrm>
            <a:off x="297426" y="2424369"/>
            <a:ext cx="3822189" cy="3742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Treatment Plan</a:t>
            </a:r>
          </a:p>
          <a:p>
            <a:pPr marL="5715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Based on the condition name, the AI suggests medicines, diet tips, and lifestyle changes.</a:t>
            </a:r>
          </a:p>
        </p:txBody>
      </p:sp>
    </p:spTree>
    <p:extLst>
      <p:ext uri="{BB962C8B-B14F-4D97-AF65-F5344CB8AC3E}">
        <p14:creationId xmlns:p14="http://schemas.microsoft.com/office/powerpoint/2010/main" val="28320417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9A506190-B75F-4A39-8E5E-DA7513B1B6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587DE20-364E-4BE1-B603-E62BB8A63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2"/>
            <a:ext cx="4355787" cy="6858002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D84038B-4A56-439B-A184-79B2D45066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251960" y="0"/>
            <a:ext cx="7940040" cy="64008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pic>
        <p:nvPicPr>
          <p:cNvPr id="10" name="Picture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6025EFE-75AD-338F-E519-6C7489D933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13" t="25314" r="18587" b="42995"/>
          <a:stretch>
            <a:fillRect/>
          </a:stretch>
        </p:blipFill>
        <p:spPr>
          <a:xfrm>
            <a:off x="372402" y="599498"/>
            <a:ext cx="3674795" cy="1379105"/>
          </a:xfrm>
          <a:prstGeom prst="rect">
            <a:avLst/>
          </a:prstGeom>
        </p:spPr>
      </p:pic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A31827C-79F3-0C4E-AE0E-8629E3392C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13" t="26667" r="19022" b="25990"/>
          <a:stretch>
            <a:fillRect/>
          </a:stretch>
        </p:blipFill>
        <p:spPr>
          <a:xfrm>
            <a:off x="372402" y="2379537"/>
            <a:ext cx="3371943" cy="1907923"/>
          </a:xfrm>
          <a:prstGeom prst="rect">
            <a:avLst/>
          </a:prstGeom>
        </p:spPr>
      </p:pic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2B84DC5-D9F7-72F2-07DC-AEC7336458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22" t="26280" r="18805" b="7053"/>
          <a:stretch>
            <a:fillRect/>
          </a:stretch>
        </p:blipFill>
        <p:spPr>
          <a:xfrm>
            <a:off x="373379" y="4423985"/>
            <a:ext cx="2400052" cy="190792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558F384-4A06-78F5-5264-480E7F395AF7}"/>
              </a:ext>
            </a:extLst>
          </p:cNvPr>
          <p:cNvSpPr txBox="1"/>
          <p:nvPr/>
        </p:nvSpPr>
        <p:spPr>
          <a:xfrm>
            <a:off x="5229510" y="2127252"/>
            <a:ext cx="5847780" cy="369982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Sample Output</a:t>
            </a:r>
          </a:p>
          <a:p>
            <a:pPr marL="5715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 Diabetes, AI suggested Metformin, high-fiber diet, daily walking, and regular monitoring</a:t>
            </a:r>
            <a:r>
              <a:rPr lang="en-US" sz="3200"/>
              <a:t>.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BCA7CDC-1A5B-46A3-ACC6-B4038FE541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251960" y="6793992"/>
            <a:ext cx="7940040" cy="64008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96696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68B60ED-12A6-4E8F-BEC0-51C848293D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7610473" y="-1"/>
            <a:ext cx="4581527" cy="6858002"/>
            <a:chOff x="-2" y="-1"/>
            <a:chExt cx="4581527" cy="6858002"/>
          </a:xfrm>
          <a:effectLst>
            <a:outerShdw blurRad="381000" dist="50800" algn="ctr" rotWithShape="0">
              <a:srgbClr val="000000">
                <a:alpha val="10000"/>
              </a:srgbClr>
            </a:outerShdw>
          </a:effectLst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0BC0D2E-5539-4226-9365-4C91A669FB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" y="-1"/>
              <a:ext cx="4572002" cy="6858002"/>
            </a:xfrm>
            <a:custGeom>
              <a:avLst/>
              <a:gdLst>
                <a:gd name="connsiteX0" fmla="*/ 4214994 w 4572002"/>
                <a:gd name="connsiteY0" fmla="*/ 6564620 h 6858002"/>
                <a:gd name="connsiteX1" fmla="*/ 4214994 w 4572002"/>
                <a:gd name="connsiteY1" fmla="*/ 6564621 h 6858002"/>
                <a:gd name="connsiteX2" fmla="*/ 4237474 w 4572002"/>
                <a:gd name="connsiteY2" fmla="*/ 6588626 h 6858002"/>
                <a:gd name="connsiteX3" fmla="*/ 4254096 w 4572002"/>
                <a:gd name="connsiteY3" fmla="*/ 6625225 h 6858002"/>
                <a:gd name="connsiteX4" fmla="*/ 4247001 w 4572002"/>
                <a:gd name="connsiteY4" fmla="*/ 6662540 h 6858002"/>
                <a:gd name="connsiteX5" fmla="*/ 4247000 w 4572002"/>
                <a:gd name="connsiteY5" fmla="*/ 6662541 h 6858002"/>
                <a:gd name="connsiteX6" fmla="*/ 4246999 w 4572002"/>
                <a:gd name="connsiteY6" fmla="*/ 6662544 h 6858002"/>
                <a:gd name="connsiteX7" fmla="*/ 4235550 w 4572002"/>
                <a:gd name="connsiteY7" fmla="*/ 6683027 h 6858002"/>
                <a:gd name="connsiteX8" fmla="*/ 4232403 w 4572002"/>
                <a:gd name="connsiteY8" fmla="*/ 6702976 h 6858002"/>
                <a:gd name="connsiteX9" fmla="*/ 4232403 w 4572002"/>
                <a:gd name="connsiteY9" fmla="*/ 6702977 h 6858002"/>
                <a:gd name="connsiteX10" fmla="*/ 4246238 w 4572002"/>
                <a:gd name="connsiteY10" fmla="*/ 6742553 h 6858002"/>
                <a:gd name="connsiteX11" fmla="*/ 4246239 w 4572002"/>
                <a:gd name="connsiteY11" fmla="*/ 6742555 h 6858002"/>
                <a:gd name="connsiteX12" fmla="*/ 4265716 w 4572002"/>
                <a:gd name="connsiteY12" fmla="*/ 6812062 h 6858002"/>
                <a:gd name="connsiteX13" fmla="*/ 4265717 w 4572002"/>
                <a:gd name="connsiteY13" fmla="*/ 6812064 h 6858002"/>
                <a:gd name="connsiteX14" fmla="*/ 4265717 w 4572002"/>
                <a:gd name="connsiteY14" fmla="*/ 6812063 h 6858002"/>
                <a:gd name="connsiteX15" fmla="*/ 4265716 w 4572002"/>
                <a:gd name="connsiteY15" fmla="*/ 6812062 h 6858002"/>
                <a:gd name="connsiteX16" fmla="*/ 4260942 w 4572002"/>
                <a:gd name="connsiteY16" fmla="*/ 6776800 h 6858002"/>
                <a:gd name="connsiteX17" fmla="*/ 4246239 w 4572002"/>
                <a:gd name="connsiteY17" fmla="*/ 6742555 h 6858002"/>
                <a:gd name="connsiteX18" fmla="*/ 4246238 w 4572002"/>
                <a:gd name="connsiteY18" fmla="*/ 6742552 h 6858002"/>
                <a:gd name="connsiteX19" fmla="*/ 4232403 w 4572002"/>
                <a:gd name="connsiteY19" fmla="*/ 6702976 h 6858002"/>
                <a:gd name="connsiteX20" fmla="*/ 4246999 w 4572002"/>
                <a:gd name="connsiteY20" fmla="*/ 6662544 h 6858002"/>
                <a:gd name="connsiteX21" fmla="*/ 4247000 w 4572002"/>
                <a:gd name="connsiteY21" fmla="*/ 6662542 h 6858002"/>
                <a:gd name="connsiteX22" fmla="*/ 4247001 w 4572002"/>
                <a:gd name="connsiteY22" fmla="*/ 6662540 h 6858002"/>
                <a:gd name="connsiteX23" fmla="*/ 4254084 w 4572002"/>
                <a:gd name="connsiteY23" fmla="*/ 6645552 h 6858002"/>
                <a:gd name="connsiteX24" fmla="*/ 4254096 w 4572002"/>
                <a:gd name="connsiteY24" fmla="*/ 6625225 h 6858002"/>
                <a:gd name="connsiteX25" fmla="*/ 4254096 w 4572002"/>
                <a:gd name="connsiteY25" fmla="*/ 6625224 h 6858002"/>
                <a:gd name="connsiteX26" fmla="*/ 4237474 w 4572002"/>
                <a:gd name="connsiteY26" fmla="*/ 6588625 h 6858002"/>
                <a:gd name="connsiteX27" fmla="*/ 4295315 w 4572002"/>
                <a:gd name="connsiteY27" fmla="*/ 6438981 h 6858002"/>
                <a:gd name="connsiteX28" fmla="*/ 4275385 w 4572002"/>
                <a:gd name="connsiteY28" fmla="*/ 6463840 h 6858002"/>
                <a:gd name="connsiteX29" fmla="*/ 4275382 w 4572002"/>
                <a:gd name="connsiteY29" fmla="*/ 6463849 h 6858002"/>
                <a:gd name="connsiteX30" fmla="*/ 4261587 w 4572002"/>
                <a:gd name="connsiteY30" fmla="*/ 6513012 h 6858002"/>
                <a:gd name="connsiteX31" fmla="*/ 4242781 w 4572002"/>
                <a:gd name="connsiteY31" fmla="*/ 6546194 h 6858002"/>
                <a:gd name="connsiteX32" fmla="*/ 4242781 w 4572002"/>
                <a:gd name="connsiteY32" fmla="*/ 6546195 h 6858002"/>
                <a:gd name="connsiteX33" fmla="*/ 4259120 w 4572002"/>
                <a:gd name="connsiteY33" fmla="*/ 6521804 h 6858002"/>
                <a:gd name="connsiteX34" fmla="*/ 4261587 w 4572002"/>
                <a:gd name="connsiteY34" fmla="*/ 6513012 h 6858002"/>
                <a:gd name="connsiteX35" fmla="*/ 4264398 w 4572002"/>
                <a:gd name="connsiteY35" fmla="*/ 6508052 h 6858002"/>
                <a:gd name="connsiteX36" fmla="*/ 4275382 w 4572002"/>
                <a:gd name="connsiteY36" fmla="*/ 6463849 h 6858002"/>
                <a:gd name="connsiteX37" fmla="*/ 4275385 w 4572002"/>
                <a:gd name="connsiteY37" fmla="*/ 6463841 h 6858002"/>
                <a:gd name="connsiteX38" fmla="*/ 4295315 w 4572002"/>
                <a:gd name="connsiteY38" fmla="*/ 6438981 h 6858002"/>
                <a:gd name="connsiteX39" fmla="*/ 4381289 w 4572002"/>
                <a:gd name="connsiteY39" fmla="*/ 6365204 h 6858002"/>
                <a:gd name="connsiteX40" fmla="*/ 4380008 w 4572002"/>
                <a:gd name="connsiteY40" fmla="*/ 6387910 h 6858002"/>
                <a:gd name="connsiteX41" fmla="*/ 4378243 w 4572002"/>
                <a:gd name="connsiteY41" fmla="*/ 6391549 h 6858002"/>
                <a:gd name="connsiteX42" fmla="*/ 4370589 w 4572002"/>
                <a:gd name="connsiteY42" fmla="*/ 6407332 h 6858002"/>
                <a:gd name="connsiteX43" fmla="*/ 4370589 w 4572002"/>
                <a:gd name="connsiteY43" fmla="*/ 6407333 h 6858002"/>
                <a:gd name="connsiteX44" fmla="*/ 4378243 w 4572002"/>
                <a:gd name="connsiteY44" fmla="*/ 6391549 h 6858002"/>
                <a:gd name="connsiteX45" fmla="*/ 4380008 w 4572002"/>
                <a:gd name="connsiteY45" fmla="*/ 6387910 h 6858002"/>
                <a:gd name="connsiteX46" fmla="*/ 4142220 w 4572002"/>
                <a:gd name="connsiteY46" fmla="*/ 4221391 h 6858002"/>
                <a:gd name="connsiteX47" fmla="*/ 4142220 w 4572002"/>
                <a:gd name="connsiteY47" fmla="*/ 4221392 h 6858002"/>
                <a:gd name="connsiteX48" fmla="*/ 4147936 w 4572002"/>
                <a:gd name="connsiteY48" fmla="*/ 4253015 h 6858002"/>
                <a:gd name="connsiteX49" fmla="*/ 4187752 w 4572002"/>
                <a:gd name="connsiteY49" fmla="*/ 4324646 h 6858002"/>
                <a:gd name="connsiteX50" fmla="*/ 4196706 w 4572002"/>
                <a:gd name="connsiteY50" fmla="*/ 4363891 h 6858002"/>
                <a:gd name="connsiteX51" fmla="*/ 4195944 w 4572002"/>
                <a:gd name="connsiteY51" fmla="*/ 4482004 h 6858002"/>
                <a:gd name="connsiteX52" fmla="*/ 4135934 w 4572002"/>
                <a:gd name="connsiteY52" fmla="*/ 4659174 h 6858002"/>
                <a:gd name="connsiteX53" fmla="*/ 4127932 w 4572002"/>
                <a:gd name="connsiteY53" fmla="*/ 4677655 h 6858002"/>
                <a:gd name="connsiteX54" fmla="*/ 4118025 w 4572002"/>
                <a:gd name="connsiteY54" fmla="*/ 4767764 h 6858002"/>
                <a:gd name="connsiteX55" fmla="*/ 4116716 w 4572002"/>
                <a:gd name="connsiteY55" fmla="*/ 4800483 h 6858002"/>
                <a:gd name="connsiteX56" fmla="*/ 4116716 w 4572002"/>
                <a:gd name="connsiteY56" fmla="*/ 4800484 h 6858002"/>
                <a:gd name="connsiteX57" fmla="*/ 4131552 w 4572002"/>
                <a:gd name="connsiteY57" fmla="*/ 4828917 h 6858002"/>
                <a:gd name="connsiteX58" fmla="*/ 4153733 w 4572002"/>
                <a:gd name="connsiteY58" fmla="*/ 4863343 h 6858002"/>
                <a:gd name="connsiteX59" fmla="*/ 4161262 w 4572002"/>
                <a:gd name="connsiteY59" fmla="*/ 4889275 h 6858002"/>
                <a:gd name="connsiteX60" fmla="*/ 4159557 w 4572002"/>
                <a:gd name="connsiteY60" fmla="*/ 4912168 h 6858002"/>
                <a:gd name="connsiteX61" fmla="*/ 4158155 w 4572002"/>
                <a:gd name="connsiteY61" fmla="*/ 4933804 h 6858002"/>
                <a:gd name="connsiteX62" fmla="*/ 4158155 w 4572002"/>
                <a:gd name="connsiteY62" fmla="*/ 4933805 h 6858002"/>
                <a:gd name="connsiteX63" fmla="*/ 4162914 w 4572002"/>
                <a:gd name="connsiteY63" fmla="*/ 4952673 h 6858002"/>
                <a:gd name="connsiteX64" fmla="*/ 4165707 w 4572002"/>
                <a:gd name="connsiteY64" fmla="*/ 4957454 h 6858002"/>
                <a:gd name="connsiteX65" fmla="*/ 4166985 w 4572002"/>
                <a:gd name="connsiteY65" fmla="*/ 4961456 h 6858002"/>
                <a:gd name="connsiteX66" fmla="*/ 4182989 w 4572002"/>
                <a:gd name="connsiteY66" fmla="*/ 4987038 h 6858002"/>
                <a:gd name="connsiteX67" fmla="*/ 4209468 w 4572002"/>
                <a:gd name="connsiteY67" fmla="*/ 5041522 h 6858002"/>
                <a:gd name="connsiteX68" fmla="*/ 4216684 w 4572002"/>
                <a:gd name="connsiteY68" fmla="*/ 5072376 h 6858002"/>
                <a:gd name="connsiteX69" fmla="*/ 4222587 w 4572002"/>
                <a:gd name="connsiteY69" fmla="*/ 5087441 h 6858002"/>
                <a:gd name="connsiteX70" fmla="*/ 4235615 w 4572002"/>
                <a:gd name="connsiteY70" fmla="*/ 5133220 h 6858002"/>
                <a:gd name="connsiteX71" fmla="*/ 4235616 w 4572002"/>
                <a:gd name="connsiteY71" fmla="*/ 5133225 h 6858002"/>
                <a:gd name="connsiteX72" fmla="*/ 4228901 w 4572002"/>
                <a:gd name="connsiteY72" fmla="*/ 5166113 h 6858002"/>
                <a:gd name="connsiteX73" fmla="*/ 4228901 w 4572002"/>
                <a:gd name="connsiteY73" fmla="*/ 5166114 h 6858002"/>
                <a:gd name="connsiteX74" fmla="*/ 4229593 w 4572002"/>
                <a:gd name="connsiteY74" fmla="*/ 5172091 h 6858002"/>
                <a:gd name="connsiteX75" fmla="*/ 4232139 w 4572002"/>
                <a:gd name="connsiteY75" fmla="*/ 5179068 h 6858002"/>
                <a:gd name="connsiteX76" fmla="*/ 4231973 w 4572002"/>
                <a:gd name="connsiteY76" fmla="*/ 5229434 h 6858002"/>
                <a:gd name="connsiteX77" fmla="*/ 4225669 w 4572002"/>
                <a:gd name="connsiteY77" fmla="*/ 5241089 h 6858002"/>
                <a:gd name="connsiteX78" fmla="*/ 4208517 w 4572002"/>
                <a:gd name="connsiteY78" fmla="*/ 5272796 h 6858002"/>
                <a:gd name="connsiteX79" fmla="*/ 4184613 w 4572002"/>
                <a:gd name="connsiteY79" fmla="*/ 5312288 h 6858002"/>
                <a:gd name="connsiteX80" fmla="*/ 4183557 w 4572002"/>
                <a:gd name="connsiteY80" fmla="*/ 5321350 h 6858002"/>
                <a:gd name="connsiteX81" fmla="*/ 4181083 w 4572002"/>
                <a:gd name="connsiteY81" fmla="*/ 5326163 h 6858002"/>
                <a:gd name="connsiteX82" fmla="*/ 4179637 w 4572002"/>
                <a:gd name="connsiteY82" fmla="*/ 5355014 h 6858002"/>
                <a:gd name="connsiteX83" fmla="*/ 4179637 w 4572002"/>
                <a:gd name="connsiteY83" fmla="*/ 5355015 h 6858002"/>
                <a:gd name="connsiteX84" fmla="*/ 4184513 w 4572002"/>
                <a:gd name="connsiteY84" fmla="*/ 5385385 h 6858002"/>
                <a:gd name="connsiteX85" fmla="*/ 4192704 w 4572002"/>
                <a:gd name="connsiteY85" fmla="*/ 5425583 h 6858002"/>
                <a:gd name="connsiteX86" fmla="*/ 4204327 w 4572002"/>
                <a:gd name="connsiteY86" fmla="*/ 5480638 h 6858002"/>
                <a:gd name="connsiteX87" fmla="*/ 4208850 w 4572002"/>
                <a:gd name="connsiteY87" fmla="*/ 5507668 h 6858002"/>
                <a:gd name="connsiteX88" fmla="*/ 4198232 w 4572002"/>
                <a:gd name="connsiteY88" fmla="*/ 5531692 h 6858002"/>
                <a:gd name="connsiteX89" fmla="*/ 4198231 w 4572002"/>
                <a:gd name="connsiteY89" fmla="*/ 5531693 h 6858002"/>
                <a:gd name="connsiteX90" fmla="*/ 4188085 w 4572002"/>
                <a:gd name="connsiteY90" fmla="*/ 5547578 h 6858002"/>
                <a:gd name="connsiteX91" fmla="*/ 4188085 w 4572002"/>
                <a:gd name="connsiteY91" fmla="*/ 5547579 h 6858002"/>
                <a:gd name="connsiteX92" fmla="*/ 4197659 w 4572002"/>
                <a:gd name="connsiteY92" fmla="*/ 5562747 h 6858002"/>
                <a:gd name="connsiteX93" fmla="*/ 4268907 w 4572002"/>
                <a:gd name="connsiteY93" fmla="*/ 5704484 h 6858002"/>
                <a:gd name="connsiteX94" fmla="*/ 4274812 w 4572002"/>
                <a:gd name="connsiteY94" fmla="*/ 5740489 h 6858002"/>
                <a:gd name="connsiteX95" fmla="*/ 4283578 w 4572002"/>
                <a:gd name="connsiteY95" fmla="*/ 5760874 h 6858002"/>
                <a:gd name="connsiteX96" fmla="*/ 4371973 w 4572002"/>
                <a:gd name="connsiteY96" fmla="*/ 5883752 h 6858002"/>
                <a:gd name="connsiteX97" fmla="*/ 4371974 w 4572002"/>
                <a:gd name="connsiteY97" fmla="*/ 5883757 h 6858002"/>
                <a:gd name="connsiteX98" fmla="*/ 4389877 w 4572002"/>
                <a:gd name="connsiteY98" fmla="*/ 5935946 h 6858002"/>
                <a:gd name="connsiteX99" fmla="*/ 4389878 w 4572002"/>
                <a:gd name="connsiteY99" fmla="*/ 5935950 h 6858002"/>
                <a:gd name="connsiteX100" fmla="*/ 4386259 w 4572002"/>
                <a:gd name="connsiteY100" fmla="*/ 5993290 h 6858002"/>
                <a:gd name="connsiteX101" fmla="*/ 4386259 w 4572002"/>
                <a:gd name="connsiteY101" fmla="*/ 5993291 h 6858002"/>
                <a:gd name="connsiteX102" fmla="*/ 4379782 w 4572002"/>
                <a:gd name="connsiteY102" fmla="*/ 6026440 h 6858002"/>
                <a:gd name="connsiteX103" fmla="*/ 4323583 w 4572002"/>
                <a:gd name="connsiteY103" fmla="*/ 6108738 h 6858002"/>
                <a:gd name="connsiteX104" fmla="*/ 4309890 w 4572002"/>
                <a:gd name="connsiteY104" fmla="*/ 6133314 h 6858002"/>
                <a:gd name="connsiteX105" fmla="*/ 4309890 w 4572002"/>
                <a:gd name="connsiteY105" fmla="*/ 6133315 h 6858002"/>
                <a:gd name="connsiteX106" fmla="*/ 4313591 w 4572002"/>
                <a:gd name="connsiteY106" fmla="*/ 6143190 h 6858002"/>
                <a:gd name="connsiteX107" fmla="*/ 4325486 w 4572002"/>
                <a:gd name="connsiteY107" fmla="*/ 6155600 h 6858002"/>
                <a:gd name="connsiteX108" fmla="*/ 4325488 w 4572002"/>
                <a:gd name="connsiteY108" fmla="*/ 6155603 h 6858002"/>
                <a:gd name="connsiteX109" fmla="*/ 4364160 w 4572002"/>
                <a:gd name="connsiteY109" fmla="*/ 6228757 h 6858002"/>
                <a:gd name="connsiteX110" fmla="*/ 4381497 w 4572002"/>
                <a:gd name="connsiteY110" fmla="*/ 6361540 h 6858002"/>
                <a:gd name="connsiteX111" fmla="*/ 4381497 w 4572002"/>
                <a:gd name="connsiteY111" fmla="*/ 6361539 h 6858002"/>
                <a:gd name="connsiteX112" fmla="*/ 4364160 w 4572002"/>
                <a:gd name="connsiteY112" fmla="*/ 6228756 h 6858002"/>
                <a:gd name="connsiteX113" fmla="*/ 4325488 w 4572002"/>
                <a:gd name="connsiteY113" fmla="*/ 6155602 h 6858002"/>
                <a:gd name="connsiteX114" fmla="*/ 4325486 w 4572002"/>
                <a:gd name="connsiteY114" fmla="*/ 6155600 h 6858002"/>
                <a:gd name="connsiteX115" fmla="*/ 4309890 w 4572002"/>
                <a:gd name="connsiteY115" fmla="*/ 6133315 h 6858002"/>
                <a:gd name="connsiteX116" fmla="*/ 4323583 w 4572002"/>
                <a:gd name="connsiteY116" fmla="*/ 6108739 h 6858002"/>
                <a:gd name="connsiteX117" fmla="*/ 4379782 w 4572002"/>
                <a:gd name="connsiteY117" fmla="*/ 6026441 h 6858002"/>
                <a:gd name="connsiteX118" fmla="*/ 4386259 w 4572002"/>
                <a:gd name="connsiteY118" fmla="*/ 5993292 h 6858002"/>
                <a:gd name="connsiteX119" fmla="*/ 4386259 w 4572002"/>
                <a:gd name="connsiteY119" fmla="*/ 5993290 h 6858002"/>
                <a:gd name="connsiteX120" fmla="*/ 4389712 w 4572002"/>
                <a:gd name="connsiteY120" fmla="*/ 5964477 h 6858002"/>
                <a:gd name="connsiteX121" fmla="*/ 4389878 w 4572002"/>
                <a:gd name="connsiteY121" fmla="*/ 5935950 h 6858002"/>
                <a:gd name="connsiteX122" fmla="*/ 4389878 w 4572002"/>
                <a:gd name="connsiteY122" fmla="*/ 5935949 h 6858002"/>
                <a:gd name="connsiteX123" fmla="*/ 4389877 w 4572002"/>
                <a:gd name="connsiteY123" fmla="*/ 5935946 h 6858002"/>
                <a:gd name="connsiteX124" fmla="*/ 4382997 w 4572002"/>
                <a:gd name="connsiteY124" fmla="*/ 5909351 h 6858002"/>
                <a:gd name="connsiteX125" fmla="*/ 4371974 w 4572002"/>
                <a:gd name="connsiteY125" fmla="*/ 5883757 h 6858002"/>
                <a:gd name="connsiteX126" fmla="*/ 4371973 w 4572002"/>
                <a:gd name="connsiteY126" fmla="*/ 5883751 h 6858002"/>
                <a:gd name="connsiteX127" fmla="*/ 4283578 w 4572002"/>
                <a:gd name="connsiteY127" fmla="*/ 5760873 h 6858002"/>
                <a:gd name="connsiteX128" fmla="*/ 4274812 w 4572002"/>
                <a:gd name="connsiteY128" fmla="*/ 5740488 h 6858002"/>
                <a:gd name="connsiteX129" fmla="*/ 4268907 w 4572002"/>
                <a:gd name="connsiteY129" fmla="*/ 5704483 h 6858002"/>
                <a:gd name="connsiteX130" fmla="*/ 4197659 w 4572002"/>
                <a:gd name="connsiteY130" fmla="*/ 5562746 h 6858002"/>
                <a:gd name="connsiteX131" fmla="*/ 4188085 w 4572002"/>
                <a:gd name="connsiteY131" fmla="*/ 5547578 h 6858002"/>
                <a:gd name="connsiteX132" fmla="*/ 4198231 w 4572002"/>
                <a:gd name="connsiteY132" fmla="*/ 5531694 h 6858002"/>
                <a:gd name="connsiteX133" fmla="*/ 4198232 w 4572002"/>
                <a:gd name="connsiteY133" fmla="*/ 5531692 h 6858002"/>
                <a:gd name="connsiteX134" fmla="*/ 4206630 w 4572002"/>
                <a:gd name="connsiteY134" fmla="*/ 5520422 h 6858002"/>
                <a:gd name="connsiteX135" fmla="*/ 4208850 w 4572002"/>
                <a:gd name="connsiteY135" fmla="*/ 5507668 h 6858002"/>
                <a:gd name="connsiteX136" fmla="*/ 4208850 w 4572002"/>
                <a:gd name="connsiteY136" fmla="*/ 5507667 h 6858002"/>
                <a:gd name="connsiteX137" fmla="*/ 4204327 w 4572002"/>
                <a:gd name="connsiteY137" fmla="*/ 5480637 h 6858002"/>
                <a:gd name="connsiteX138" fmla="*/ 4192704 w 4572002"/>
                <a:gd name="connsiteY138" fmla="*/ 5425582 h 6858002"/>
                <a:gd name="connsiteX139" fmla="*/ 4184513 w 4572002"/>
                <a:gd name="connsiteY139" fmla="*/ 5385384 h 6858002"/>
                <a:gd name="connsiteX140" fmla="*/ 4179637 w 4572002"/>
                <a:gd name="connsiteY140" fmla="*/ 5355014 h 6858002"/>
                <a:gd name="connsiteX141" fmla="*/ 4183557 w 4572002"/>
                <a:gd name="connsiteY141" fmla="*/ 5321350 h 6858002"/>
                <a:gd name="connsiteX142" fmla="*/ 4208517 w 4572002"/>
                <a:gd name="connsiteY142" fmla="*/ 5272797 h 6858002"/>
                <a:gd name="connsiteX143" fmla="*/ 4225669 w 4572002"/>
                <a:gd name="connsiteY143" fmla="*/ 5241089 h 6858002"/>
                <a:gd name="connsiteX144" fmla="*/ 4231973 w 4572002"/>
                <a:gd name="connsiteY144" fmla="*/ 5229433 h 6858002"/>
                <a:gd name="connsiteX145" fmla="*/ 4232139 w 4572002"/>
                <a:gd name="connsiteY145" fmla="*/ 5179068 h 6858002"/>
                <a:gd name="connsiteX146" fmla="*/ 4232139 w 4572002"/>
                <a:gd name="connsiteY146" fmla="*/ 5179067 h 6858002"/>
                <a:gd name="connsiteX147" fmla="*/ 4229593 w 4572002"/>
                <a:gd name="connsiteY147" fmla="*/ 5172090 h 6858002"/>
                <a:gd name="connsiteX148" fmla="*/ 4228901 w 4572002"/>
                <a:gd name="connsiteY148" fmla="*/ 5166114 h 6858002"/>
                <a:gd name="connsiteX149" fmla="*/ 4235616 w 4572002"/>
                <a:gd name="connsiteY149" fmla="*/ 5133225 h 6858002"/>
                <a:gd name="connsiteX150" fmla="*/ 4235616 w 4572002"/>
                <a:gd name="connsiteY150" fmla="*/ 5133224 h 6858002"/>
                <a:gd name="connsiteX151" fmla="*/ 4235615 w 4572002"/>
                <a:gd name="connsiteY151" fmla="*/ 5133220 h 6858002"/>
                <a:gd name="connsiteX152" fmla="*/ 4228473 w 4572002"/>
                <a:gd name="connsiteY152" fmla="*/ 5102461 h 6858002"/>
                <a:gd name="connsiteX153" fmla="*/ 4222587 w 4572002"/>
                <a:gd name="connsiteY153" fmla="*/ 5087441 h 6858002"/>
                <a:gd name="connsiteX154" fmla="*/ 4222582 w 4572002"/>
                <a:gd name="connsiteY154" fmla="*/ 5087423 h 6858002"/>
                <a:gd name="connsiteX155" fmla="*/ 4209468 w 4572002"/>
                <a:gd name="connsiteY155" fmla="*/ 5041521 h 6858002"/>
                <a:gd name="connsiteX156" fmla="*/ 4182989 w 4572002"/>
                <a:gd name="connsiteY156" fmla="*/ 4987037 h 6858002"/>
                <a:gd name="connsiteX157" fmla="*/ 4165707 w 4572002"/>
                <a:gd name="connsiteY157" fmla="*/ 4957454 h 6858002"/>
                <a:gd name="connsiteX158" fmla="*/ 4158155 w 4572002"/>
                <a:gd name="connsiteY158" fmla="*/ 4933805 h 6858002"/>
                <a:gd name="connsiteX159" fmla="*/ 4159557 w 4572002"/>
                <a:gd name="connsiteY159" fmla="*/ 4912169 h 6858002"/>
                <a:gd name="connsiteX160" fmla="*/ 4161262 w 4572002"/>
                <a:gd name="connsiteY160" fmla="*/ 4889276 h 6858002"/>
                <a:gd name="connsiteX161" fmla="*/ 4161262 w 4572002"/>
                <a:gd name="connsiteY161" fmla="*/ 4889275 h 6858002"/>
                <a:gd name="connsiteX162" fmla="*/ 4156484 w 4572002"/>
                <a:gd name="connsiteY162" fmla="*/ 4867614 h 6858002"/>
                <a:gd name="connsiteX163" fmla="*/ 4153733 w 4572002"/>
                <a:gd name="connsiteY163" fmla="*/ 4863343 h 6858002"/>
                <a:gd name="connsiteX164" fmla="*/ 4151983 w 4572002"/>
                <a:gd name="connsiteY164" fmla="*/ 4857317 h 6858002"/>
                <a:gd name="connsiteX165" fmla="*/ 4131552 w 4572002"/>
                <a:gd name="connsiteY165" fmla="*/ 4828916 h 6858002"/>
                <a:gd name="connsiteX166" fmla="*/ 4116716 w 4572002"/>
                <a:gd name="connsiteY166" fmla="*/ 4800483 h 6858002"/>
                <a:gd name="connsiteX167" fmla="*/ 4118025 w 4572002"/>
                <a:gd name="connsiteY167" fmla="*/ 4767765 h 6858002"/>
                <a:gd name="connsiteX168" fmla="*/ 4127932 w 4572002"/>
                <a:gd name="connsiteY168" fmla="*/ 4677656 h 6858002"/>
                <a:gd name="connsiteX169" fmla="*/ 4135934 w 4572002"/>
                <a:gd name="connsiteY169" fmla="*/ 4659175 h 6858002"/>
                <a:gd name="connsiteX170" fmla="*/ 4195944 w 4572002"/>
                <a:gd name="connsiteY170" fmla="*/ 4482005 h 6858002"/>
                <a:gd name="connsiteX171" fmla="*/ 4196706 w 4572002"/>
                <a:gd name="connsiteY171" fmla="*/ 4363891 h 6858002"/>
                <a:gd name="connsiteX172" fmla="*/ 4196706 w 4572002"/>
                <a:gd name="connsiteY172" fmla="*/ 4363890 h 6858002"/>
                <a:gd name="connsiteX173" fmla="*/ 4187752 w 4572002"/>
                <a:gd name="connsiteY173" fmla="*/ 4324645 h 6858002"/>
                <a:gd name="connsiteX174" fmla="*/ 4147936 w 4572002"/>
                <a:gd name="connsiteY174" fmla="*/ 4253014 h 6858002"/>
                <a:gd name="connsiteX175" fmla="*/ 4211111 w 4572002"/>
                <a:gd name="connsiteY175" fmla="*/ 2836172 h 6858002"/>
                <a:gd name="connsiteX176" fmla="*/ 4202421 w 4572002"/>
                <a:gd name="connsiteY176" fmla="*/ 2848793 h 6858002"/>
                <a:gd name="connsiteX177" fmla="*/ 4186816 w 4572002"/>
                <a:gd name="connsiteY177" fmla="*/ 2897785 h 6858002"/>
                <a:gd name="connsiteX178" fmla="*/ 4185787 w 4572002"/>
                <a:gd name="connsiteY178" fmla="*/ 2903551 h 6858002"/>
                <a:gd name="connsiteX179" fmla="*/ 4182513 w 4572002"/>
                <a:gd name="connsiteY179" fmla="*/ 2914328 h 6858002"/>
                <a:gd name="connsiteX180" fmla="*/ 4177882 w 4572002"/>
                <a:gd name="connsiteY180" fmla="*/ 2947858 h 6858002"/>
                <a:gd name="connsiteX181" fmla="*/ 4177881 w 4572002"/>
                <a:gd name="connsiteY181" fmla="*/ 2947862 h 6858002"/>
                <a:gd name="connsiteX182" fmla="*/ 4177881 w 4572002"/>
                <a:gd name="connsiteY182" fmla="*/ 2947863 h 6858002"/>
                <a:gd name="connsiteX183" fmla="*/ 4181465 w 4572002"/>
                <a:gd name="connsiteY183" fmla="*/ 2982149 h 6858002"/>
                <a:gd name="connsiteX184" fmla="*/ 4193158 w 4572002"/>
                <a:gd name="connsiteY184" fmla="*/ 3077402 h 6858002"/>
                <a:gd name="connsiteX185" fmla="*/ 4180703 w 4572002"/>
                <a:gd name="connsiteY185" fmla="*/ 3172654 h 6858002"/>
                <a:gd name="connsiteX186" fmla="*/ 4133076 w 4572002"/>
                <a:gd name="connsiteY186" fmla="*/ 3489467 h 6858002"/>
                <a:gd name="connsiteX187" fmla="*/ 4110977 w 4572002"/>
                <a:gd name="connsiteY187" fmla="*/ 3544713 h 6858002"/>
                <a:gd name="connsiteX188" fmla="*/ 4093355 w 4572002"/>
                <a:gd name="connsiteY188" fmla="*/ 3574408 h 6858002"/>
                <a:gd name="connsiteX189" fmla="*/ 4093355 w 4572002"/>
                <a:gd name="connsiteY189" fmla="*/ 3574409 h 6858002"/>
                <a:gd name="connsiteX190" fmla="*/ 4105453 w 4572002"/>
                <a:gd name="connsiteY190" fmla="*/ 3606818 h 6858002"/>
                <a:gd name="connsiteX191" fmla="*/ 4118979 w 4572002"/>
                <a:gd name="connsiteY191" fmla="*/ 3630633 h 6858002"/>
                <a:gd name="connsiteX192" fmla="*/ 4136708 w 4572002"/>
                <a:gd name="connsiteY192" fmla="*/ 3654416 h 6858002"/>
                <a:gd name="connsiteX193" fmla="*/ 4140382 w 4572002"/>
                <a:gd name="connsiteY193" fmla="*/ 3668940 h 6858002"/>
                <a:gd name="connsiteX194" fmla="*/ 4143220 w 4572002"/>
                <a:gd name="connsiteY194" fmla="*/ 3680164 h 6858002"/>
                <a:gd name="connsiteX195" fmla="*/ 4139172 w 4572002"/>
                <a:gd name="connsiteY195" fmla="*/ 3734837 h 6858002"/>
                <a:gd name="connsiteX196" fmla="*/ 4139172 w 4572002"/>
                <a:gd name="connsiteY196" fmla="*/ 3734838 h 6858002"/>
                <a:gd name="connsiteX197" fmla="*/ 4139554 w 4572002"/>
                <a:gd name="connsiteY197" fmla="*/ 3754653 h 6858002"/>
                <a:gd name="connsiteX198" fmla="*/ 4145911 w 4572002"/>
                <a:gd name="connsiteY198" fmla="*/ 3789776 h 6858002"/>
                <a:gd name="connsiteX199" fmla="*/ 4130980 w 4572002"/>
                <a:gd name="connsiteY199" fmla="*/ 3822472 h 6858002"/>
                <a:gd name="connsiteX200" fmla="*/ 4116645 w 4572002"/>
                <a:gd name="connsiteY200" fmla="*/ 3852619 h 6858002"/>
                <a:gd name="connsiteX201" fmla="*/ 4116645 w 4572002"/>
                <a:gd name="connsiteY201" fmla="*/ 3852620 h 6858002"/>
                <a:gd name="connsiteX202" fmla="*/ 4117425 w 4572002"/>
                <a:gd name="connsiteY202" fmla="*/ 3868764 h 6858002"/>
                <a:gd name="connsiteX203" fmla="*/ 4126028 w 4572002"/>
                <a:gd name="connsiteY203" fmla="*/ 3885337 h 6858002"/>
                <a:gd name="connsiteX204" fmla="*/ 4126028 w 4572002"/>
                <a:gd name="connsiteY204" fmla="*/ 3885339 h 6858002"/>
                <a:gd name="connsiteX205" fmla="*/ 4148409 w 4572002"/>
                <a:gd name="connsiteY205" fmla="*/ 3923125 h 6858002"/>
                <a:gd name="connsiteX206" fmla="*/ 4157913 w 4572002"/>
                <a:gd name="connsiteY206" fmla="*/ 3962160 h 6858002"/>
                <a:gd name="connsiteX207" fmla="*/ 4142221 w 4572002"/>
                <a:gd name="connsiteY207" fmla="*/ 4043838 h 6858002"/>
                <a:gd name="connsiteX208" fmla="*/ 4142220 w 4572002"/>
                <a:gd name="connsiteY208" fmla="*/ 4043839 h 6858002"/>
                <a:gd name="connsiteX209" fmla="*/ 4127099 w 4572002"/>
                <a:gd name="connsiteY209" fmla="*/ 4103825 h 6858002"/>
                <a:gd name="connsiteX210" fmla="*/ 4127099 w 4572002"/>
                <a:gd name="connsiteY210" fmla="*/ 4103826 h 6858002"/>
                <a:gd name="connsiteX211" fmla="*/ 4129066 w 4572002"/>
                <a:gd name="connsiteY211" fmla="*/ 4134256 h 6858002"/>
                <a:gd name="connsiteX212" fmla="*/ 4138410 w 4572002"/>
                <a:gd name="connsiteY212" fmla="*/ 4165382 h 6858002"/>
                <a:gd name="connsiteX213" fmla="*/ 4138410 w 4572002"/>
                <a:gd name="connsiteY213" fmla="*/ 4165384 h 6858002"/>
                <a:gd name="connsiteX214" fmla="*/ 4142315 w 4572002"/>
                <a:gd name="connsiteY214" fmla="*/ 4192388 h 6858002"/>
                <a:gd name="connsiteX215" fmla="*/ 4142315 w 4572002"/>
                <a:gd name="connsiteY215" fmla="*/ 4192387 h 6858002"/>
                <a:gd name="connsiteX216" fmla="*/ 4138410 w 4572002"/>
                <a:gd name="connsiteY216" fmla="*/ 4165383 h 6858002"/>
                <a:gd name="connsiteX217" fmla="*/ 4138410 w 4572002"/>
                <a:gd name="connsiteY217" fmla="*/ 4165382 h 6858002"/>
                <a:gd name="connsiteX218" fmla="*/ 4127099 w 4572002"/>
                <a:gd name="connsiteY218" fmla="*/ 4103826 h 6858002"/>
                <a:gd name="connsiteX219" fmla="*/ 4142220 w 4572002"/>
                <a:gd name="connsiteY219" fmla="*/ 4043840 h 6858002"/>
                <a:gd name="connsiteX220" fmla="*/ 4142221 w 4572002"/>
                <a:gd name="connsiteY220" fmla="*/ 4043838 h 6858002"/>
                <a:gd name="connsiteX221" fmla="*/ 4155523 w 4572002"/>
                <a:gd name="connsiteY221" fmla="*/ 4002410 h 6858002"/>
                <a:gd name="connsiteX222" fmla="*/ 4157913 w 4572002"/>
                <a:gd name="connsiteY222" fmla="*/ 3962160 h 6858002"/>
                <a:gd name="connsiteX223" fmla="*/ 4157913 w 4572002"/>
                <a:gd name="connsiteY223" fmla="*/ 3962159 h 6858002"/>
                <a:gd name="connsiteX224" fmla="*/ 4126028 w 4572002"/>
                <a:gd name="connsiteY224" fmla="*/ 3885338 h 6858002"/>
                <a:gd name="connsiteX225" fmla="*/ 4126028 w 4572002"/>
                <a:gd name="connsiteY225" fmla="*/ 3885337 h 6858002"/>
                <a:gd name="connsiteX226" fmla="*/ 4116645 w 4572002"/>
                <a:gd name="connsiteY226" fmla="*/ 3852620 h 6858002"/>
                <a:gd name="connsiteX227" fmla="*/ 4130980 w 4572002"/>
                <a:gd name="connsiteY227" fmla="*/ 3822473 h 6858002"/>
                <a:gd name="connsiteX228" fmla="*/ 4145911 w 4572002"/>
                <a:gd name="connsiteY228" fmla="*/ 3789777 h 6858002"/>
                <a:gd name="connsiteX229" fmla="*/ 4145911 w 4572002"/>
                <a:gd name="connsiteY229" fmla="*/ 3789776 h 6858002"/>
                <a:gd name="connsiteX230" fmla="*/ 4139554 w 4572002"/>
                <a:gd name="connsiteY230" fmla="*/ 3754652 h 6858002"/>
                <a:gd name="connsiteX231" fmla="*/ 4139172 w 4572002"/>
                <a:gd name="connsiteY231" fmla="*/ 3734838 h 6858002"/>
                <a:gd name="connsiteX232" fmla="*/ 4143220 w 4572002"/>
                <a:gd name="connsiteY232" fmla="*/ 3680164 h 6858002"/>
                <a:gd name="connsiteX233" fmla="*/ 4143220 w 4572002"/>
                <a:gd name="connsiteY233" fmla="*/ 3680163 h 6858002"/>
                <a:gd name="connsiteX234" fmla="*/ 4140382 w 4572002"/>
                <a:gd name="connsiteY234" fmla="*/ 3668940 h 6858002"/>
                <a:gd name="connsiteX235" fmla="*/ 4136708 w 4572002"/>
                <a:gd name="connsiteY235" fmla="*/ 3654416 h 6858002"/>
                <a:gd name="connsiteX236" fmla="*/ 4136708 w 4572002"/>
                <a:gd name="connsiteY236" fmla="*/ 3654416 h 6858002"/>
                <a:gd name="connsiteX237" fmla="*/ 4136708 w 4572002"/>
                <a:gd name="connsiteY237" fmla="*/ 3654415 h 6858002"/>
                <a:gd name="connsiteX238" fmla="*/ 4118979 w 4572002"/>
                <a:gd name="connsiteY238" fmla="*/ 3630632 h 6858002"/>
                <a:gd name="connsiteX239" fmla="*/ 4105453 w 4572002"/>
                <a:gd name="connsiteY239" fmla="*/ 3606817 h 6858002"/>
                <a:gd name="connsiteX240" fmla="*/ 4095707 w 4572002"/>
                <a:gd name="connsiteY240" fmla="*/ 3587174 h 6858002"/>
                <a:gd name="connsiteX241" fmla="*/ 4093355 w 4572002"/>
                <a:gd name="connsiteY241" fmla="*/ 3574408 h 6858002"/>
                <a:gd name="connsiteX242" fmla="*/ 4098434 w 4572002"/>
                <a:gd name="connsiteY242" fmla="*/ 3562321 h 6858002"/>
                <a:gd name="connsiteX243" fmla="*/ 4110977 w 4572002"/>
                <a:gd name="connsiteY243" fmla="*/ 3544714 h 6858002"/>
                <a:gd name="connsiteX244" fmla="*/ 4133076 w 4572002"/>
                <a:gd name="connsiteY244" fmla="*/ 3489468 h 6858002"/>
                <a:gd name="connsiteX245" fmla="*/ 4180703 w 4572002"/>
                <a:gd name="connsiteY245" fmla="*/ 3172655 h 6858002"/>
                <a:gd name="connsiteX246" fmla="*/ 4193158 w 4572002"/>
                <a:gd name="connsiteY246" fmla="*/ 3077402 h 6858002"/>
                <a:gd name="connsiteX247" fmla="*/ 4193158 w 4572002"/>
                <a:gd name="connsiteY247" fmla="*/ 3077401 h 6858002"/>
                <a:gd name="connsiteX248" fmla="*/ 4181465 w 4572002"/>
                <a:gd name="connsiteY248" fmla="*/ 2982148 h 6858002"/>
                <a:gd name="connsiteX249" fmla="*/ 4177881 w 4572002"/>
                <a:gd name="connsiteY249" fmla="*/ 2947863 h 6858002"/>
                <a:gd name="connsiteX250" fmla="*/ 4177882 w 4572002"/>
                <a:gd name="connsiteY250" fmla="*/ 2947858 h 6858002"/>
                <a:gd name="connsiteX251" fmla="*/ 4185787 w 4572002"/>
                <a:gd name="connsiteY251" fmla="*/ 2903551 h 6858002"/>
                <a:gd name="connsiteX252" fmla="*/ 4202421 w 4572002"/>
                <a:gd name="connsiteY252" fmla="*/ 2848794 h 6858002"/>
                <a:gd name="connsiteX253" fmla="*/ 4211111 w 4572002"/>
                <a:gd name="connsiteY253" fmla="*/ 2836173 h 6858002"/>
                <a:gd name="connsiteX254" fmla="*/ 3726625 w 4572002"/>
                <a:gd name="connsiteY254" fmla="*/ 1508458 h 6858002"/>
                <a:gd name="connsiteX255" fmla="*/ 3698531 w 4572002"/>
                <a:gd name="connsiteY255" fmla="*/ 1596214 h 6858002"/>
                <a:gd name="connsiteX256" fmla="*/ 3700436 w 4572002"/>
                <a:gd name="connsiteY256" fmla="*/ 1624981 h 6858002"/>
                <a:gd name="connsiteX257" fmla="*/ 3757017 w 4572002"/>
                <a:gd name="connsiteY257" fmla="*/ 1697754 h 6858002"/>
                <a:gd name="connsiteX258" fmla="*/ 3779686 w 4572002"/>
                <a:gd name="connsiteY258" fmla="*/ 1733189 h 6858002"/>
                <a:gd name="connsiteX259" fmla="*/ 3821407 w 4572002"/>
                <a:gd name="connsiteY259" fmla="*/ 1833776 h 6858002"/>
                <a:gd name="connsiteX260" fmla="*/ 3829028 w 4572002"/>
                <a:gd name="connsiteY260" fmla="*/ 1842159 h 6858002"/>
                <a:gd name="connsiteX261" fmla="*/ 3919519 w 4572002"/>
                <a:gd name="connsiteY261" fmla="*/ 1916455 h 6858002"/>
                <a:gd name="connsiteX262" fmla="*/ 3934949 w 4572002"/>
                <a:gd name="connsiteY262" fmla="*/ 1933220 h 6858002"/>
                <a:gd name="connsiteX263" fmla="*/ 3958954 w 4572002"/>
                <a:gd name="connsiteY263" fmla="*/ 1953414 h 6858002"/>
                <a:gd name="connsiteX264" fmla="*/ 4005437 w 4572002"/>
                <a:gd name="connsiteY264" fmla="*/ 2016470 h 6858002"/>
                <a:gd name="connsiteX265" fmla="*/ 4020296 w 4572002"/>
                <a:gd name="connsiteY265" fmla="*/ 2094579 h 6858002"/>
                <a:gd name="connsiteX266" fmla="*/ 4042967 w 4572002"/>
                <a:gd name="connsiteY266" fmla="*/ 2188880 h 6858002"/>
                <a:gd name="connsiteX267" fmla="*/ 4058207 w 4572002"/>
                <a:gd name="connsiteY267" fmla="*/ 2228315 h 6858002"/>
                <a:gd name="connsiteX268" fmla="*/ 4087164 w 4572002"/>
                <a:gd name="connsiteY268" fmla="*/ 2334045 h 6858002"/>
                <a:gd name="connsiteX269" fmla="*/ 4111549 w 4572002"/>
                <a:gd name="connsiteY269" fmla="*/ 2409486 h 6858002"/>
                <a:gd name="connsiteX270" fmla="*/ 4128650 w 4572002"/>
                <a:gd name="connsiteY270" fmla="*/ 2435913 h 6858002"/>
                <a:gd name="connsiteX271" fmla="*/ 4134481 w 4572002"/>
                <a:gd name="connsiteY271" fmla="*/ 2463018 h 6858002"/>
                <a:gd name="connsiteX272" fmla="*/ 4125839 w 4572002"/>
                <a:gd name="connsiteY272" fmla="*/ 2518262 h 6858002"/>
                <a:gd name="connsiteX273" fmla="*/ 4125838 w 4572002"/>
                <a:gd name="connsiteY273" fmla="*/ 2518264 h 6858002"/>
                <a:gd name="connsiteX274" fmla="*/ 4122194 w 4572002"/>
                <a:gd name="connsiteY274" fmla="*/ 2545006 h 6858002"/>
                <a:gd name="connsiteX275" fmla="*/ 4122194 w 4572002"/>
                <a:gd name="connsiteY275" fmla="*/ 2545007 h 6858002"/>
                <a:gd name="connsiteX276" fmla="*/ 4126408 w 4572002"/>
                <a:gd name="connsiteY276" fmla="*/ 2571035 h 6858002"/>
                <a:gd name="connsiteX277" fmla="*/ 4199563 w 4572002"/>
                <a:gd name="connsiteY277" fmla="*/ 2668002 h 6858002"/>
                <a:gd name="connsiteX278" fmla="*/ 4247953 w 4572002"/>
                <a:gd name="connsiteY278" fmla="*/ 2745349 h 6858002"/>
                <a:gd name="connsiteX279" fmla="*/ 4247954 w 4572002"/>
                <a:gd name="connsiteY279" fmla="*/ 2745352 h 6858002"/>
                <a:gd name="connsiteX280" fmla="*/ 4253873 w 4572002"/>
                <a:gd name="connsiteY280" fmla="*/ 2778006 h 6858002"/>
                <a:gd name="connsiteX281" fmla="*/ 4253453 w 4572002"/>
                <a:gd name="connsiteY281" fmla="*/ 2785440 h 6858002"/>
                <a:gd name="connsiteX282" fmla="*/ 4243374 w 4572002"/>
                <a:gd name="connsiteY282" fmla="*/ 2811780 h 6858002"/>
                <a:gd name="connsiteX283" fmla="*/ 4243371 w 4572002"/>
                <a:gd name="connsiteY283" fmla="*/ 2811787 h 6858002"/>
                <a:gd name="connsiteX284" fmla="*/ 4243372 w 4572002"/>
                <a:gd name="connsiteY284" fmla="*/ 2811787 h 6858002"/>
                <a:gd name="connsiteX285" fmla="*/ 4243374 w 4572002"/>
                <a:gd name="connsiteY285" fmla="*/ 2811780 h 6858002"/>
                <a:gd name="connsiteX286" fmla="*/ 4253025 w 4572002"/>
                <a:gd name="connsiteY286" fmla="*/ 2793023 h 6858002"/>
                <a:gd name="connsiteX287" fmla="*/ 4253453 w 4572002"/>
                <a:gd name="connsiteY287" fmla="*/ 2785440 h 6858002"/>
                <a:gd name="connsiteX288" fmla="*/ 4254654 w 4572002"/>
                <a:gd name="connsiteY288" fmla="*/ 2782305 h 6858002"/>
                <a:gd name="connsiteX289" fmla="*/ 4253873 w 4572002"/>
                <a:gd name="connsiteY289" fmla="*/ 2778006 h 6858002"/>
                <a:gd name="connsiteX290" fmla="*/ 4254284 w 4572002"/>
                <a:gd name="connsiteY290" fmla="*/ 2770758 h 6858002"/>
                <a:gd name="connsiteX291" fmla="*/ 4247954 w 4572002"/>
                <a:gd name="connsiteY291" fmla="*/ 2745352 h 6858002"/>
                <a:gd name="connsiteX292" fmla="*/ 4247953 w 4572002"/>
                <a:gd name="connsiteY292" fmla="*/ 2745348 h 6858002"/>
                <a:gd name="connsiteX293" fmla="*/ 4199563 w 4572002"/>
                <a:gd name="connsiteY293" fmla="*/ 2668001 h 6858002"/>
                <a:gd name="connsiteX294" fmla="*/ 4126408 w 4572002"/>
                <a:gd name="connsiteY294" fmla="*/ 2571034 h 6858002"/>
                <a:gd name="connsiteX295" fmla="*/ 4122194 w 4572002"/>
                <a:gd name="connsiteY295" fmla="*/ 2545007 h 6858002"/>
                <a:gd name="connsiteX296" fmla="*/ 4125838 w 4572002"/>
                <a:gd name="connsiteY296" fmla="*/ 2518265 h 6858002"/>
                <a:gd name="connsiteX297" fmla="*/ 4125839 w 4572002"/>
                <a:gd name="connsiteY297" fmla="*/ 2518262 h 6858002"/>
                <a:gd name="connsiteX298" fmla="*/ 4132419 w 4572002"/>
                <a:gd name="connsiteY298" fmla="*/ 2490551 h 6858002"/>
                <a:gd name="connsiteX299" fmla="*/ 4134481 w 4572002"/>
                <a:gd name="connsiteY299" fmla="*/ 2463018 h 6858002"/>
                <a:gd name="connsiteX300" fmla="*/ 4134481 w 4572002"/>
                <a:gd name="connsiteY300" fmla="*/ 2463017 h 6858002"/>
                <a:gd name="connsiteX301" fmla="*/ 4111549 w 4572002"/>
                <a:gd name="connsiteY301" fmla="*/ 2409485 h 6858002"/>
                <a:gd name="connsiteX302" fmla="*/ 4087164 w 4572002"/>
                <a:gd name="connsiteY302" fmla="*/ 2334044 h 6858002"/>
                <a:gd name="connsiteX303" fmla="*/ 4058207 w 4572002"/>
                <a:gd name="connsiteY303" fmla="*/ 2228314 h 6858002"/>
                <a:gd name="connsiteX304" fmla="*/ 4042967 w 4572002"/>
                <a:gd name="connsiteY304" fmla="*/ 2188879 h 6858002"/>
                <a:gd name="connsiteX305" fmla="*/ 4020296 w 4572002"/>
                <a:gd name="connsiteY305" fmla="*/ 2094578 h 6858002"/>
                <a:gd name="connsiteX306" fmla="*/ 4005437 w 4572002"/>
                <a:gd name="connsiteY306" fmla="*/ 2016469 h 6858002"/>
                <a:gd name="connsiteX307" fmla="*/ 3958954 w 4572002"/>
                <a:gd name="connsiteY307" fmla="*/ 1953413 h 6858002"/>
                <a:gd name="connsiteX308" fmla="*/ 3934949 w 4572002"/>
                <a:gd name="connsiteY308" fmla="*/ 1933219 h 6858002"/>
                <a:gd name="connsiteX309" fmla="*/ 3919519 w 4572002"/>
                <a:gd name="connsiteY309" fmla="*/ 1916454 h 6858002"/>
                <a:gd name="connsiteX310" fmla="*/ 3829028 w 4572002"/>
                <a:gd name="connsiteY310" fmla="*/ 1842158 h 6858002"/>
                <a:gd name="connsiteX311" fmla="*/ 3821407 w 4572002"/>
                <a:gd name="connsiteY311" fmla="*/ 1833775 h 6858002"/>
                <a:gd name="connsiteX312" fmla="*/ 3779686 w 4572002"/>
                <a:gd name="connsiteY312" fmla="*/ 1733188 h 6858002"/>
                <a:gd name="connsiteX313" fmla="*/ 3757018 w 4572002"/>
                <a:gd name="connsiteY313" fmla="*/ 1697753 h 6858002"/>
                <a:gd name="connsiteX314" fmla="*/ 3700436 w 4572002"/>
                <a:gd name="connsiteY314" fmla="*/ 1624980 h 6858002"/>
                <a:gd name="connsiteX315" fmla="*/ 3698532 w 4572002"/>
                <a:gd name="connsiteY315" fmla="*/ 1596213 h 6858002"/>
                <a:gd name="connsiteX316" fmla="*/ 3745230 w 4572002"/>
                <a:gd name="connsiteY316" fmla="*/ 1459073 h 6858002"/>
                <a:gd name="connsiteX317" fmla="*/ 3745229 w 4572002"/>
                <a:gd name="connsiteY317" fmla="*/ 1459074 h 6858002"/>
                <a:gd name="connsiteX318" fmla="*/ 3736012 w 4572002"/>
                <a:gd name="connsiteY318" fmla="*/ 1481572 h 6858002"/>
                <a:gd name="connsiteX319" fmla="*/ 3764423 w 4572002"/>
                <a:gd name="connsiteY319" fmla="*/ 1268758 h 6858002"/>
                <a:gd name="connsiteX320" fmla="*/ 3769590 w 4572002"/>
                <a:gd name="connsiteY320" fmla="*/ 1286070 h 6858002"/>
                <a:gd name="connsiteX321" fmla="*/ 3791927 w 4572002"/>
                <a:gd name="connsiteY321" fmla="*/ 1350628 h 6858002"/>
                <a:gd name="connsiteX322" fmla="*/ 3786333 w 4572002"/>
                <a:gd name="connsiteY322" fmla="*/ 1413840 h 6858002"/>
                <a:gd name="connsiteX323" fmla="*/ 3791928 w 4572002"/>
                <a:gd name="connsiteY323" fmla="*/ 1350627 h 6858002"/>
                <a:gd name="connsiteX324" fmla="*/ 3769590 w 4572002"/>
                <a:gd name="connsiteY324" fmla="*/ 1286069 h 6858002"/>
                <a:gd name="connsiteX325" fmla="*/ 3706152 w 4572002"/>
                <a:gd name="connsiteY325" fmla="*/ 773035 h 6858002"/>
                <a:gd name="connsiteX326" fmla="*/ 3706152 w 4572002"/>
                <a:gd name="connsiteY326" fmla="*/ 773036 h 6858002"/>
                <a:gd name="connsiteX327" fmla="*/ 3714152 w 4572002"/>
                <a:gd name="connsiteY327" fmla="*/ 854380 h 6858002"/>
                <a:gd name="connsiteX328" fmla="*/ 3745205 w 4572002"/>
                <a:gd name="connsiteY328" fmla="*/ 915344 h 6858002"/>
                <a:gd name="connsiteX329" fmla="*/ 3755683 w 4572002"/>
                <a:gd name="connsiteY329" fmla="*/ 927156 h 6858002"/>
                <a:gd name="connsiteX330" fmla="*/ 3752063 w 4572002"/>
                <a:gd name="connsiteY330" fmla="*/ 1097088 h 6858002"/>
                <a:gd name="connsiteX331" fmla="*/ 3747681 w 4572002"/>
                <a:gd name="connsiteY331" fmla="*/ 1123186 h 6858002"/>
                <a:gd name="connsiteX332" fmla="*/ 3772400 w 4572002"/>
                <a:gd name="connsiteY332" fmla="*/ 1184029 h 6858002"/>
                <a:gd name="connsiteX333" fmla="*/ 3747682 w 4572002"/>
                <a:gd name="connsiteY333" fmla="*/ 1123185 h 6858002"/>
                <a:gd name="connsiteX334" fmla="*/ 3752064 w 4572002"/>
                <a:gd name="connsiteY334" fmla="*/ 1097087 h 6858002"/>
                <a:gd name="connsiteX335" fmla="*/ 3755684 w 4572002"/>
                <a:gd name="connsiteY335" fmla="*/ 927155 h 6858002"/>
                <a:gd name="connsiteX336" fmla="*/ 3745206 w 4572002"/>
                <a:gd name="connsiteY336" fmla="*/ 915343 h 6858002"/>
                <a:gd name="connsiteX337" fmla="*/ 3714152 w 4572002"/>
                <a:gd name="connsiteY337" fmla="*/ 854379 h 6858002"/>
                <a:gd name="connsiteX338" fmla="*/ 3761553 w 4572002"/>
                <a:gd name="connsiteY338" fmla="*/ 517851 h 6858002"/>
                <a:gd name="connsiteX339" fmla="*/ 3752635 w 4572002"/>
                <a:gd name="connsiteY339" fmla="*/ 556048 h 6858002"/>
                <a:gd name="connsiteX340" fmla="*/ 3746157 w 4572002"/>
                <a:gd name="connsiteY340" fmla="*/ 580051 h 6858002"/>
                <a:gd name="connsiteX341" fmla="*/ 3742776 w 4572002"/>
                <a:gd name="connsiteY341" fmla="*/ 642538 h 6858002"/>
                <a:gd name="connsiteX342" fmla="*/ 3730253 w 4572002"/>
                <a:gd name="connsiteY342" fmla="*/ 694928 h 6858002"/>
                <a:gd name="connsiteX343" fmla="*/ 3742777 w 4572002"/>
                <a:gd name="connsiteY343" fmla="*/ 642537 h 6858002"/>
                <a:gd name="connsiteX344" fmla="*/ 3746158 w 4572002"/>
                <a:gd name="connsiteY344" fmla="*/ 580050 h 6858002"/>
                <a:gd name="connsiteX345" fmla="*/ 3752636 w 4572002"/>
                <a:gd name="connsiteY345" fmla="*/ 556047 h 6858002"/>
                <a:gd name="connsiteX346" fmla="*/ 3774848 w 4572002"/>
                <a:gd name="connsiteY346" fmla="*/ 298169 h 6858002"/>
                <a:gd name="connsiteX347" fmla="*/ 3760065 w 4572002"/>
                <a:gd name="connsiteY347" fmla="*/ 313534 h 6858002"/>
                <a:gd name="connsiteX348" fmla="*/ 3759493 w 4572002"/>
                <a:gd name="connsiteY348" fmla="*/ 338871 h 6858002"/>
                <a:gd name="connsiteX349" fmla="*/ 3759500 w 4572002"/>
                <a:gd name="connsiteY349" fmla="*/ 338900 h 6858002"/>
                <a:gd name="connsiteX350" fmla="*/ 3769400 w 4572002"/>
                <a:gd name="connsiteY350" fmla="*/ 395640 h 6858002"/>
                <a:gd name="connsiteX351" fmla="*/ 3765590 w 4572002"/>
                <a:gd name="connsiteY351" fmla="*/ 367328 h 6858002"/>
                <a:gd name="connsiteX352" fmla="*/ 3759500 w 4572002"/>
                <a:gd name="connsiteY352" fmla="*/ 338900 h 6858002"/>
                <a:gd name="connsiteX353" fmla="*/ 3759494 w 4572002"/>
                <a:gd name="connsiteY353" fmla="*/ 338870 h 6858002"/>
                <a:gd name="connsiteX354" fmla="*/ 3760066 w 4572002"/>
                <a:gd name="connsiteY354" fmla="*/ 313533 h 6858002"/>
                <a:gd name="connsiteX355" fmla="*/ 3782393 w 4572002"/>
                <a:gd name="connsiteY355" fmla="*/ 281568 h 6858002"/>
                <a:gd name="connsiteX356" fmla="*/ 3777498 w 4572002"/>
                <a:gd name="connsiteY356" fmla="*/ 295415 h 6858002"/>
                <a:gd name="connsiteX357" fmla="*/ 3777499 w 4572002"/>
                <a:gd name="connsiteY357" fmla="*/ 295415 h 6858002"/>
                <a:gd name="connsiteX358" fmla="*/ 3769073 w 4572002"/>
                <a:gd name="connsiteY358" fmla="*/ 24486 h 6858002"/>
                <a:gd name="connsiteX359" fmla="*/ 3766810 w 4572002"/>
                <a:gd name="connsiteY359" fmla="*/ 74129 h 6858002"/>
                <a:gd name="connsiteX360" fmla="*/ 3772734 w 4572002"/>
                <a:gd name="connsiteY360" fmla="*/ 125861 h 6858002"/>
                <a:gd name="connsiteX361" fmla="*/ 3777129 w 4572002"/>
                <a:gd name="connsiteY361" fmla="*/ 153387 h 6858002"/>
                <a:gd name="connsiteX362" fmla="*/ 3785402 w 4572002"/>
                <a:gd name="connsiteY362" fmla="*/ 228944 h 6858002"/>
                <a:gd name="connsiteX363" fmla="*/ 3780943 w 4572002"/>
                <a:gd name="connsiteY363" fmla="*/ 177271 h 6858002"/>
                <a:gd name="connsiteX364" fmla="*/ 3777129 w 4572002"/>
                <a:gd name="connsiteY364" fmla="*/ 153387 h 6858002"/>
                <a:gd name="connsiteX365" fmla="*/ 3776930 w 4572002"/>
                <a:gd name="connsiteY365" fmla="*/ 151569 h 6858002"/>
                <a:gd name="connsiteX366" fmla="*/ 3766811 w 4572002"/>
                <a:gd name="connsiteY366" fmla="*/ 74129 h 6858002"/>
                <a:gd name="connsiteX367" fmla="*/ 3766492 w 4572002"/>
                <a:gd name="connsiteY367" fmla="*/ 0 h 6858002"/>
                <a:gd name="connsiteX368" fmla="*/ 4230600 w 4572002"/>
                <a:gd name="connsiteY368" fmla="*/ 0 h 6858002"/>
                <a:gd name="connsiteX369" fmla="*/ 4229473 w 4572002"/>
                <a:gd name="connsiteY369" fmla="*/ 2817 h 6858002"/>
                <a:gd name="connsiteX370" fmla="*/ 4215375 w 4572002"/>
                <a:gd name="connsiteY370" fmla="*/ 63587 h 6858002"/>
                <a:gd name="connsiteX371" fmla="*/ 4201468 w 4572002"/>
                <a:gd name="connsiteY371" fmla="*/ 176939 h 6858002"/>
                <a:gd name="connsiteX372" fmla="*/ 4193466 w 4572002"/>
                <a:gd name="connsiteY372" fmla="*/ 200182 h 6858002"/>
                <a:gd name="connsiteX373" fmla="*/ 4155554 w 4572002"/>
                <a:gd name="connsiteY373" fmla="*/ 340774 h 6858002"/>
                <a:gd name="connsiteX374" fmla="*/ 4156319 w 4572002"/>
                <a:gd name="connsiteY374" fmla="*/ 453364 h 6858002"/>
                <a:gd name="connsiteX375" fmla="*/ 4158033 w 4572002"/>
                <a:gd name="connsiteY375" fmla="*/ 462126 h 6858002"/>
                <a:gd name="connsiteX376" fmla="*/ 4170605 w 4572002"/>
                <a:gd name="connsiteY376" fmla="*/ 505182 h 6858002"/>
                <a:gd name="connsiteX377" fmla="*/ 4167177 w 4572002"/>
                <a:gd name="connsiteY377" fmla="*/ 571860 h 6858002"/>
                <a:gd name="connsiteX378" fmla="*/ 4149840 w 4572002"/>
                <a:gd name="connsiteY378" fmla="*/ 617772 h 6858002"/>
                <a:gd name="connsiteX379" fmla="*/ 4149078 w 4572002"/>
                <a:gd name="connsiteY379" fmla="*/ 674923 h 6858002"/>
                <a:gd name="connsiteX380" fmla="*/ 4159937 w 4572002"/>
                <a:gd name="connsiteY380" fmla="*/ 740268 h 6858002"/>
                <a:gd name="connsiteX381" fmla="*/ 4162223 w 4572002"/>
                <a:gd name="connsiteY381" fmla="*/ 769605 h 6858002"/>
                <a:gd name="connsiteX382" fmla="*/ 4184703 w 4572002"/>
                <a:gd name="connsiteY382" fmla="*/ 850189 h 6858002"/>
                <a:gd name="connsiteX383" fmla="*/ 4179179 w 4572002"/>
                <a:gd name="connsiteY383" fmla="*/ 898198 h 6858002"/>
                <a:gd name="connsiteX384" fmla="*/ 4164319 w 4572002"/>
                <a:gd name="connsiteY384" fmla="*/ 945444 h 6858002"/>
                <a:gd name="connsiteX385" fmla="*/ 4150030 w 4572002"/>
                <a:gd name="connsiteY385" fmla="*/ 975733 h 6858002"/>
                <a:gd name="connsiteX386" fmla="*/ 4139934 w 4572002"/>
                <a:gd name="connsiteY386" fmla="*/ 1036887 h 6858002"/>
                <a:gd name="connsiteX387" fmla="*/ 4141458 w 4572002"/>
                <a:gd name="connsiteY387" fmla="*/ 1048125 h 6858002"/>
                <a:gd name="connsiteX388" fmla="*/ 4154032 w 4572002"/>
                <a:gd name="connsiteY388" fmla="*/ 1230633 h 6858002"/>
                <a:gd name="connsiteX389" fmla="*/ 4174225 w 4572002"/>
                <a:gd name="connsiteY389" fmla="*/ 1303024 h 6858002"/>
                <a:gd name="connsiteX390" fmla="*/ 4176701 w 4572002"/>
                <a:gd name="connsiteY390" fmla="*/ 1318456 h 6858002"/>
                <a:gd name="connsiteX391" fmla="*/ 4199372 w 4572002"/>
                <a:gd name="connsiteY391" fmla="*/ 1472575 h 6858002"/>
                <a:gd name="connsiteX392" fmla="*/ 4200325 w 4572002"/>
                <a:gd name="connsiteY392" fmla="*/ 1489720 h 6858002"/>
                <a:gd name="connsiteX393" fmla="*/ 4196324 w 4572002"/>
                <a:gd name="connsiteY393" fmla="*/ 1537537 h 6858002"/>
                <a:gd name="connsiteX394" fmla="*/ 4237474 w 4572002"/>
                <a:gd name="connsiteY394" fmla="*/ 1650317 h 6858002"/>
                <a:gd name="connsiteX395" fmla="*/ 4251572 w 4572002"/>
                <a:gd name="connsiteY395" fmla="*/ 1763287 h 6858002"/>
                <a:gd name="connsiteX396" fmla="*/ 4251380 w 4572002"/>
                <a:gd name="connsiteY396" fmla="*/ 1825393 h 6858002"/>
                <a:gd name="connsiteX397" fmla="*/ 4261478 w 4572002"/>
                <a:gd name="connsiteY397" fmla="*/ 1869780 h 6858002"/>
                <a:gd name="connsiteX398" fmla="*/ 4292149 w 4572002"/>
                <a:gd name="connsiteY398" fmla="*/ 1978940 h 6858002"/>
                <a:gd name="connsiteX399" fmla="*/ 4296911 w 4572002"/>
                <a:gd name="connsiteY399" fmla="*/ 2030378 h 6858002"/>
                <a:gd name="connsiteX400" fmla="*/ 4307201 w 4572002"/>
                <a:gd name="connsiteY400" fmla="*/ 2085054 h 6858002"/>
                <a:gd name="connsiteX401" fmla="*/ 4353302 w 4572002"/>
                <a:gd name="connsiteY401" fmla="*/ 2220312 h 6858002"/>
                <a:gd name="connsiteX402" fmla="*/ 4350636 w 4572002"/>
                <a:gd name="connsiteY402" fmla="*/ 2330806 h 6858002"/>
                <a:gd name="connsiteX403" fmla="*/ 4351206 w 4572002"/>
                <a:gd name="connsiteY403" fmla="*/ 2401292 h 6858002"/>
                <a:gd name="connsiteX404" fmla="*/ 4366446 w 4572002"/>
                <a:gd name="connsiteY404" fmla="*/ 2485307 h 6858002"/>
                <a:gd name="connsiteX405" fmla="*/ 4388736 w 4572002"/>
                <a:gd name="connsiteY405" fmla="*/ 2554079 h 6858002"/>
                <a:gd name="connsiteX406" fmla="*/ 4406453 w 4572002"/>
                <a:gd name="connsiteY406" fmla="*/ 2649143 h 6858002"/>
                <a:gd name="connsiteX407" fmla="*/ 4440554 w 4572002"/>
                <a:gd name="connsiteY407" fmla="*/ 2743826 h 6858002"/>
                <a:gd name="connsiteX408" fmla="*/ 4466653 w 4572002"/>
                <a:gd name="connsiteY408" fmla="*/ 2809930 h 6858002"/>
                <a:gd name="connsiteX409" fmla="*/ 4489705 w 4572002"/>
                <a:gd name="connsiteY409" fmla="*/ 2901943 h 6858002"/>
                <a:gd name="connsiteX410" fmla="*/ 4505897 w 4572002"/>
                <a:gd name="connsiteY410" fmla="*/ 3042728 h 6858002"/>
                <a:gd name="connsiteX411" fmla="*/ 4507613 w 4572002"/>
                <a:gd name="connsiteY411" fmla="*/ 3107500 h 6858002"/>
                <a:gd name="connsiteX412" fmla="*/ 4545521 w 4572002"/>
                <a:gd name="connsiteY412" fmla="*/ 3209993 h 6858002"/>
                <a:gd name="connsiteX413" fmla="*/ 4563811 w 4572002"/>
                <a:gd name="connsiteY413" fmla="*/ 3253809 h 6858002"/>
                <a:gd name="connsiteX414" fmla="*/ 4548570 w 4572002"/>
                <a:gd name="connsiteY414" fmla="*/ 3293244 h 6858002"/>
                <a:gd name="connsiteX415" fmla="*/ 4531043 w 4572002"/>
                <a:gd name="connsiteY415" fmla="*/ 3318771 h 6858002"/>
                <a:gd name="connsiteX416" fmla="*/ 4545904 w 4572002"/>
                <a:gd name="connsiteY416" fmla="*/ 3399546 h 6858002"/>
                <a:gd name="connsiteX417" fmla="*/ 4561524 w 4572002"/>
                <a:gd name="connsiteY417" fmla="*/ 3485275 h 6858002"/>
                <a:gd name="connsiteX418" fmla="*/ 4572002 w 4572002"/>
                <a:gd name="connsiteY418" fmla="*/ 3546617 h 6858002"/>
                <a:gd name="connsiteX419" fmla="*/ 4563620 w 4572002"/>
                <a:gd name="connsiteY419" fmla="*/ 3623201 h 6858002"/>
                <a:gd name="connsiteX420" fmla="*/ 4560192 w 4572002"/>
                <a:gd name="connsiteY420" fmla="*/ 3683591 h 6858002"/>
                <a:gd name="connsiteX421" fmla="*/ 4550476 w 4572002"/>
                <a:gd name="connsiteY421" fmla="*/ 3732361 h 6858002"/>
                <a:gd name="connsiteX422" fmla="*/ 4544759 w 4572002"/>
                <a:gd name="connsiteY422" fmla="*/ 3749506 h 6858002"/>
                <a:gd name="connsiteX423" fmla="*/ 4500182 w 4572002"/>
                <a:gd name="connsiteY423" fmla="*/ 3885338 h 6858002"/>
                <a:gd name="connsiteX424" fmla="*/ 4464557 w 4572002"/>
                <a:gd name="connsiteY424" fmla="*/ 4030503 h 6858002"/>
                <a:gd name="connsiteX425" fmla="*/ 4487039 w 4572002"/>
                <a:gd name="connsiteY425" fmla="*/ 4124614 h 6858002"/>
                <a:gd name="connsiteX426" fmla="*/ 4486656 w 4572002"/>
                <a:gd name="connsiteY426" fmla="*/ 4159667 h 6858002"/>
                <a:gd name="connsiteX427" fmla="*/ 4491801 w 4572002"/>
                <a:gd name="connsiteY427" fmla="*/ 4320837 h 6858002"/>
                <a:gd name="connsiteX428" fmla="*/ 4497325 w 4572002"/>
                <a:gd name="connsiteY428" fmla="*/ 4349222 h 6858002"/>
                <a:gd name="connsiteX429" fmla="*/ 4474653 w 4572002"/>
                <a:gd name="connsiteY429" fmla="*/ 4502579 h 6858002"/>
                <a:gd name="connsiteX430" fmla="*/ 4470844 w 4572002"/>
                <a:gd name="connsiteY430" fmla="*/ 4558207 h 6858002"/>
                <a:gd name="connsiteX431" fmla="*/ 4464557 w 4572002"/>
                <a:gd name="connsiteY431" fmla="*/ 4609452 h 6858002"/>
                <a:gd name="connsiteX432" fmla="*/ 4463033 w 4572002"/>
                <a:gd name="connsiteY432" fmla="*/ 4681083 h 6858002"/>
                <a:gd name="connsiteX433" fmla="*/ 4465891 w 4572002"/>
                <a:gd name="connsiteY433" fmla="*/ 4755381 h 6858002"/>
                <a:gd name="connsiteX434" fmla="*/ 4465319 w 4572002"/>
                <a:gd name="connsiteY434" fmla="*/ 4838250 h 6858002"/>
                <a:gd name="connsiteX435" fmla="*/ 4460367 w 4572002"/>
                <a:gd name="connsiteY435" fmla="*/ 4871019 h 6858002"/>
                <a:gd name="connsiteX436" fmla="*/ 4463795 w 4572002"/>
                <a:gd name="connsiteY436" fmla="*/ 4959602 h 6858002"/>
                <a:gd name="connsiteX437" fmla="*/ 4458082 w 4572002"/>
                <a:gd name="connsiteY437" fmla="*/ 5006086 h 6858002"/>
                <a:gd name="connsiteX438" fmla="*/ 4456937 w 4572002"/>
                <a:gd name="connsiteY438" fmla="*/ 5082670 h 6858002"/>
                <a:gd name="connsiteX439" fmla="*/ 4455603 w 4572002"/>
                <a:gd name="connsiteY439" fmla="*/ 5107627 h 6858002"/>
                <a:gd name="connsiteX440" fmla="*/ 4454840 w 4572002"/>
                <a:gd name="connsiteY440" fmla="*/ 5129916 h 6858002"/>
                <a:gd name="connsiteX441" fmla="*/ 4470464 w 4572002"/>
                <a:gd name="connsiteY441" fmla="*/ 5206308 h 6858002"/>
                <a:gd name="connsiteX442" fmla="*/ 4471415 w 4572002"/>
                <a:gd name="connsiteY442" fmla="*/ 5274129 h 6858002"/>
                <a:gd name="connsiteX443" fmla="*/ 4483990 w 4572002"/>
                <a:gd name="connsiteY443" fmla="*/ 5393005 h 6858002"/>
                <a:gd name="connsiteX444" fmla="*/ 4479607 w 4572002"/>
                <a:gd name="connsiteY444" fmla="*/ 5419295 h 6858002"/>
                <a:gd name="connsiteX445" fmla="*/ 4477894 w 4572002"/>
                <a:gd name="connsiteY445" fmla="*/ 5501594 h 6858002"/>
                <a:gd name="connsiteX446" fmla="*/ 4476560 w 4572002"/>
                <a:gd name="connsiteY446" fmla="*/ 5548460 h 6858002"/>
                <a:gd name="connsiteX447" fmla="*/ 4485703 w 4572002"/>
                <a:gd name="connsiteY447" fmla="*/ 5606372 h 6858002"/>
                <a:gd name="connsiteX448" fmla="*/ 4505134 w 4572002"/>
                <a:gd name="connsiteY448" fmla="*/ 5706959 h 6858002"/>
                <a:gd name="connsiteX449" fmla="*/ 4508183 w 4572002"/>
                <a:gd name="connsiteY449" fmla="*/ 5733440 h 6858002"/>
                <a:gd name="connsiteX450" fmla="*/ 4517519 w 4572002"/>
                <a:gd name="connsiteY450" fmla="*/ 5781830 h 6858002"/>
                <a:gd name="connsiteX451" fmla="*/ 4519234 w 4572002"/>
                <a:gd name="connsiteY451" fmla="*/ 5790592 h 6858002"/>
                <a:gd name="connsiteX452" fmla="*/ 4542855 w 4572002"/>
                <a:gd name="connsiteY452" fmla="*/ 5864318 h 6858002"/>
                <a:gd name="connsiteX453" fmla="*/ 4544759 w 4572002"/>
                <a:gd name="connsiteY453" fmla="*/ 5902610 h 6858002"/>
                <a:gd name="connsiteX454" fmla="*/ 4544951 w 4572002"/>
                <a:gd name="connsiteY454" fmla="*/ 6012723 h 6858002"/>
                <a:gd name="connsiteX455" fmla="*/ 4541332 w 4572002"/>
                <a:gd name="connsiteY455" fmla="*/ 6059397 h 6858002"/>
                <a:gd name="connsiteX456" fmla="*/ 4527426 w 4572002"/>
                <a:gd name="connsiteY456" fmla="*/ 6171605 h 6858002"/>
                <a:gd name="connsiteX457" fmla="*/ 4520568 w 4572002"/>
                <a:gd name="connsiteY457" fmla="*/ 6242093 h 6858002"/>
                <a:gd name="connsiteX458" fmla="*/ 4509706 w 4572002"/>
                <a:gd name="connsiteY458" fmla="*/ 6323058 h 6858002"/>
                <a:gd name="connsiteX459" fmla="*/ 4502848 w 4572002"/>
                <a:gd name="connsiteY459" fmla="*/ 6415833 h 6858002"/>
                <a:gd name="connsiteX460" fmla="*/ 4482084 w 4572002"/>
                <a:gd name="connsiteY460" fmla="*/ 6584812 h 6858002"/>
                <a:gd name="connsiteX461" fmla="*/ 4460557 w 4572002"/>
                <a:gd name="connsiteY461" fmla="*/ 6748458 h 6858002"/>
                <a:gd name="connsiteX462" fmla="*/ 4441507 w 4572002"/>
                <a:gd name="connsiteY462" fmla="*/ 6815516 h 6858002"/>
                <a:gd name="connsiteX463" fmla="*/ 4431806 w 4572002"/>
                <a:gd name="connsiteY463" fmla="*/ 6858001 h 6858002"/>
                <a:gd name="connsiteX464" fmla="*/ 4259554 w 4572002"/>
                <a:gd name="connsiteY464" fmla="*/ 6858001 h 6858002"/>
                <a:gd name="connsiteX465" fmla="*/ 4259554 w 4572002"/>
                <a:gd name="connsiteY465" fmla="*/ 6858002 h 6858002"/>
                <a:gd name="connsiteX466" fmla="*/ 0 w 4572002"/>
                <a:gd name="connsiteY466" fmla="*/ 6858002 h 6858002"/>
                <a:gd name="connsiteX467" fmla="*/ 0 w 4572002"/>
                <a:gd name="connsiteY467" fmla="*/ 2 h 6858002"/>
                <a:gd name="connsiteX468" fmla="*/ 3766492 w 4572002"/>
                <a:gd name="connsiteY468" fmla="*/ 1 h 6858002"/>
                <a:gd name="connsiteX469" fmla="*/ 3769210 w 4572002"/>
                <a:gd name="connsiteY469" fmla="*/ 21486 h 6858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</a:cxnLst>
              <a:rect l="l" t="t" r="r" b="b"/>
              <a:pathLst>
                <a:path w="4572002" h="6858002">
                  <a:moveTo>
                    <a:pt x="4214994" y="6564620"/>
                  </a:moveTo>
                  <a:lnTo>
                    <a:pt x="4214994" y="6564621"/>
                  </a:lnTo>
                  <a:cubicBezTo>
                    <a:pt x="4225281" y="6575479"/>
                    <a:pt x="4231378" y="6582147"/>
                    <a:pt x="4237474" y="6588626"/>
                  </a:cubicBezTo>
                  <a:lnTo>
                    <a:pt x="4254096" y="6625225"/>
                  </a:lnTo>
                  <a:lnTo>
                    <a:pt x="4247001" y="6662540"/>
                  </a:lnTo>
                  <a:lnTo>
                    <a:pt x="4247000" y="6662541"/>
                  </a:lnTo>
                  <a:lnTo>
                    <a:pt x="4246999" y="6662544"/>
                  </a:lnTo>
                  <a:lnTo>
                    <a:pt x="4235550" y="6683027"/>
                  </a:lnTo>
                  <a:lnTo>
                    <a:pt x="4232403" y="6702976"/>
                  </a:lnTo>
                  <a:lnTo>
                    <a:pt x="4232403" y="6702977"/>
                  </a:lnTo>
                  <a:cubicBezTo>
                    <a:pt x="4232808" y="6716169"/>
                    <a:pt x="4237951" y="6729219"/>
                    <a:pt x="4246238" y="6742553"/>
                  </a:cubicBezTo>
                  <a:lnTo>
                    <a:pt x="4246239" y="6742555"/>
                  </a:lnTo>
                  <a:lnTo>
                    <a:pt x="4265716" y="6812062"/>
                  </a:lnTo>
                  <a:lnTo>
                    <a:pt x="4265717" y="6812064"/>
                  </a:lnTo>
                  <a:lnTo>
                    <a:pt x="4265717" y="6812063"/>
                  </a:lnTo>
                  <a:lnTo>
                    <a:pt x="4265716" y="6812062"/>
                  </a:lnTo>
                  <a:lnTo>
                    <a:pt x="4260942" y="6776800"/>
                  </a:lnTo>
                  <a:lnTo>
                    <a:pt x="4246239" y="6742555"/>
                  </a:lnTo>
                  <a:lnTo>
                    <a:pt x="4246238" y="6742552"/>
                  </a:lnTo>
                  <a:lnTo>
                    <a:pt x="4232403" y="6702976"/>
                  </a:lnTo>
                  <a:lnTo>
                    <a:pt x="4246999" y="6662544"/>
                  </a:lnTo>
                  <a:lnTo>
                    <a:pt x="4247000" y="6662542"/>
                  </a:lnTo>
                  <a:lnTo>
                    <a:pt x="4247001" y="6662540"/>
                  </a:lnTo>
                  <a:lnTo>
                    <a:pt x="4254084" y="6645552"/>
                  </a:lnTo>
                  <a:lnTo>
                    <a:pt x="4254096" y="6625225"/>
                  </a:lnTo>
                  <a:lnTo>
                    <a:pt x="4254096" y="6625224"/>
                  </a:lnTo>
                  <a:cubicBezTo>
                    <a:pt x="4252000" y="6611341"/>
                    <a:pt x="4245951" y="6597578"/>
                    <a:pt x="4237474" y="6588625"/>
                  </a:cubicBezTo>
                  <a:close/>
                  <a:moveTo>
                    <a:pt x="4295315" y="6438981"/>
                  </a:moveTo>
                  <a:lnTo>
                    <a:pt x="4275385" y="6463840"/>
                  </a:lnTo>
                  <a:lnTo>
                    <a:pt x="4275382" y="6463849"/>
                  </a:lnTo>
                  <a:lnTo>
                    <a:pt x="4261587" y="6513012"/>
                  </a:lnTo>
                  <a:lnTo>
                    <a:pt x="4242781" y="6546194"/>
                  </a:lnTo>
                  <a:lnTo>
                    <a:pt x="4242781" y="6546195"/>
                  </a:lnTo>
                  <a:lnTo>
                    <a:pt x="4259120" y="6521804"/>
                  </a:lnTo>
                  <a:lnTo>
                    <a:pt x="4261587" y="6513012"/>
                  </a:lnTo>
                  <a:lnTo>
                    <a:pt x="4264398" y="6508052"/>
                  </a:lnTo>
                  <a:lnTo>
                    <a:pt x="4275382" y="6463849"/>
                  </a:lnTo>
                  <a:lnTo>
                    <a:pt x="4275385" y="6463841"/>
                  </a:lnTo>
                  <a:cubicBezTo>
                    <a:pt x="4278336" y="6451650"/>
                    <a:pt x="4285813" y="6444077"/>
                    <a:pt x="4295315" y="6438981"/>
                  </a:cubicBezTo>
                  <a:close/>
                  <a:moveTo>
                    <a:pt x="4381289" y="6365204"/>
                  </a:moveTo>
                  <a:lnTo>
                    <a:pt x="4380008" y="6387910"/>
                  </a:lnTo>
                  <a:lnTo>
                    <a:pt x="4378243" y="6391549"/>
                  </a:lnTo>
                  <a:lnTo>
                    <a:pt x="4370589" y="6407332"/>
                  </a:lnTo>
                  <a:lnTo>
                    <a:pt x="4370589" y="6407333"/>
                  </a:lnTo>
                  <a:lnTo>
                    <a:pt x="4378243" y="6391549"/>
                  </a:lnTo>
                  <a:lnTo>
                    <a:pt x="4380008" y="6387910"/>
                  </a:lnTo>
                  <a:close/>
                  <a:moveTo>
                    <a:pt x="4142220" y="4221391"/>
                  </a:moveTo>
                  <a:lnTo>
                    <a:pt x="4142220" y="4221392"/>
                  </a:lnTo>
                  <a:cubicBezTo>
                    <a:pt x="4142982" y="4232061"/>
                    <a:pt x="4143172" y="4243873"/>
                    <a:pt x="4147936" y="4253015"/>
                  </a:cubicBezTo>
                  <a:cubicBezTo>
                    <a:pt x="4160129" y="4277402"/>
                    <a:pt x="4175749" y="4300071"/>
                    <a:pt x="4187752" y="4324646"/>
                  </a:cubicBezTo>
                  <a:lnTo>
                    <a:pt x="4196706" y="4363891"/>
                  </a:lnTo>
                  <a:lnTo>
                    <a:pt x="4195944" y="4482004"/>
                  </a:lnTo>
                  <a:cubicBezTo>
                    <a:pt x="4193276" y="4546776"/>
                    <a:pt x="4192704" y="4612500"/>
                    <a:pt x="4135934" y="4659174"/>
                  </a:cubicBezTo>
                  <a:cubicBezTo>
                    <a:pt x="4131362" y="4662986"/>
                    <a:pt x="4128694" y="4671176"/>
                    <a:pt x="4127932" y="4677655"/>
                  </a:cubicBezTo>
                  <a:cubicBezTo>
                    <a:pt x="4124313" y="4707564"/>
                    <a:pt x="4123931" y="4738235"/>
                    <a:pt x="4118025" y="4767764"/>
                  </a:cubicBezTo>
                  <a:cubicBezTo>
                    <a:pt x="4115644" y="4779575"/>
                    <a:pt x="4114835" y="4790387"/>
                    <a:pt x="4116716" y="4800483"/>
                  </a:cubicBezTo>
                  <a:lnTo>
                    <a:pt x="4116716" y="4800484"/>
                  </a:lnTo>
                  <a:cubicBezTo>
                    <a:pt x="4118597" y="4810581"/>
                    <a:pt x="4123170" y="4819964"/>
                    <a:pt x="4131552" y="4828917"/>
                  </a:cubicBezTo>
                  <a:lnTo>
                    <a:pt x="4153733" y="4863343"/>
                  </a:lnTo>
                  <a:lnTo>
                    <a:pt x="4161262" y="4889275"/>
                  </a:lnTo>
                  <a:lnTo>
                    <a:pt x="4159557" y="4912168"/>
                  </a:lnTo>
                  <a:cubicBezTo>
                    <a:pt x="4157842" y="4919978"/>
                    <a:pt x="4157485" y="4927122"/>
                    <a:pt x="4158155" y="4933804"/>
                  </a:cubicBezTo>
                  <a:lnTo>
                    <a:pt x="4158155" y="4933805"/>
                  </a:lnTo>
                  <a:lnTo>
                    <a:pt x="4162914" y="4952673"/>
                  </a:lnTo>
                  <a:lnTo>
                    <a:pt x="4165707" y="4957454"/>
                  </a:lnTo>
                  <a:lnTo>
                    <a:pt x="4166985" y="4961456"/>
                  </a:lnTo>
                  <a:cubicBezTo>
                    <a:pt x="4171496" y="4970097"/>
                    <a:pt x="4177202" y="4978394"/>
                    <a:pt x="4182989" y="4987038"/>
                  </a:cubicBezTo>
                  <a:cubicBezTo>
                    <a:pt x="4194228" y="5003802"/>
                    <a:pt x="4208326" y="5022853"/>
                    <a:pt x="4209468" y="5041522"/>
                  </a:cubicBezTo>
                  <a:cubicBezTo>
                    <a:pt x="4210087" y="5052096"/>
                    <a:pt x="4213005" y="5062300"/>
                    <a:pt x="4216684" y="5072376"/>
                  </a:cubicBezTo>
                  <a:lnTo>
                    <a:pt x="4222587" y="5087441"/>
                  </a:lnTo>
                  <a:lnTo>
                    <a:pt x="4235615" y="5133220"/>
                  </a:lnTo>
                  <a:lnTo>
                    <a:pt x="4235616" y="5133225"/>
                  </a:lnTo>
                  <a:lnTo>
                    <a:pt x="4228901" y="5166113"/>
                  </a:lnTo>
                  <a:lnTo>
                    <a:pt x="4228901" y="5166114"/>
                  </a:lnTo>
                  <a:cubicBezTo>
                    <a:pt x="4228139" y="5167638"/>
                    <a:pt x="4228712" y="5169781"/>
                    <a:pt x="4229593" y="5172091"/>
                  </a:cubicBezTo>
                  <a:lnTo>
                    <a:pt x="4232139" y="5179068"/>
                  </a:lnTo>
                  <a:cubicBezTo>
                    <a:pt x="4235759" y="5196595"/>
                    <a:pt x="4235807" y="5213598"/>
                    <a:pt x="4231973" y="5229434"/>
                  </a:cubicBezTo>
                  <a:lnTo>
                    <a:pt x="4225669" y="5241089"/>
                  </a:lnTo>
                  <a:lnTo>
                    <a:pt x="4208517" y="5272796"/>
                  </a:lnTo>
                  <a:cubicBezTo>
                    <a:pt x="4196871" y="5285441"/>
                    <a:pt x="4189165" y="5298595"/>
                    <a:pt x="4184613" y="5312288"/>
                  </a:cubicBezTo>
                  <a:lnTo>
                    <a:pt x="4183557" y="5321350"/>
                  </a:lnTo>
                  <a:lnTo>
                    <a:pt x="4181083" y="5326163"/>
                  </a:lnTo>
                  <a:lnTo>
                    <a:pt x="4179637" y="5355014"/>
                  </a:lnTo>
                  <a:lnTo>
                    <a:pt x="4179637" y="5355015"/>
                  </a:lnTo>
                  <a:cubicBezTo>
                    <a:pt x="4180286" y="5364883"/>
                    <a:pt x="4181989" y="5375003"/>
                    <a:pt x="4184513" y="5385385"/>
                  </a:cubicBezTo>
                  <a:cubicBezTo>
                    <a:pt x="4187752" y="5398722"/>
                    <a:pt x="4190038" y="5412058"/>
                    <a:pt x="4192704" y="5425583"/>
                  </a:cubicBezTo>
                  <a:cubicBezTo>
                    <a:pt x="4196514" y="5443871"/>
                    <a:pt x="4200516" y="5462352"/>
                    <a:pt x="4204327" y="5480638"/>
                  </a:cubicBezTo>
                  <a:lnTo>
                    <a:pt x="4208850" y="5507668"/>
                  </a:lnTo>
                  <a:lnTo>
                    <a:pt x="4198232" y="5531692"/>
                  </a:lnTo>
                  <a:lnTo>
                    <a:pt x="4198231" y="5531693"/>
                  </a:lnTo>
                  <a:cubicBezTo>
                    <a:pt x="4191181" y="5537600"/>
                    <a:pt x="4187989" y="5542649"/>
                    <a:pt x="4188085" y="5547578"/>
                  </a:cubicBezTo>
                  <a:lnTo>
                    <a:pt x="4188085" y="5547579"/>
                  </a:lnTo>
                  <a:cubicBezTo>
                    <a:pt x="4188180" y="5552508"/>
                    <a:pt x="4191562" y="5557318"/>
                    <a:pt x="4197659" y="5562747"/>
                  </a:cubicBezTo>
                  <a:cubicBezTo>
                    <a:pt x="4240332" y="5600468"/>
                    <a:pt x="4267003" y="5646190"/>
                    <a:pt x="4268907" y="5704484"/>
                  </a:cubicBezTo>
                  <a:cubicBezTo>
                    <a:pt x="4269289" y="5716486"/>
                    <a:pt x="4271954" y="5728679"/>
                    <a:pt x="4274812" y="5740489"/>
                  </a:cubicBezTo>
                  <a:cubicBezTo>
                    <a:pt x="4276527" y="5747729"/>
                    <a:pt x="4278433" y="5756494"/>
                    <a:pt x="4283578" y="5760874"/>
                  </a:cubicBezTo>
                  <a:cubicBezTo>
                    <a:pt x="4322821" y="5794975"/>
                    <a:pt x="4350063" y="5837458"/>
                    <a:pt x="4371973" y="5883752"/>
                  </a:cubicBezTo>
                  <a:lnTo>
                    <a:pt x="4371974" y="5883757"/>
                  </a:lnTo>
                  <a:lnTo>
                    <a:pt x="4389877" y="5935946"/>
                  </a:lnTo>
                  <a:lnTo>
                    <a:pt x="4389878" y="5935950"/>
                  </a:lnTo>
                  <a:lnTo>
                    <a:pt x="4386259" y="5993290"/>
                  </a:lnTo>
                  <a:lnTo>
                    <a:pt x="4386259" y="5993291"/>
                  </a:lnTo>
                  <a:cubicBezTo>
                    <a:pt x="4385116" y="6004531"/>
                    <a:pt x="4385306" y="6017485"/>
                    <a:pt x="4379782" y="6026440"/>
                  </a:cubicBezTo>
                  <a:cubicBezTo>
                    <a:pt x="4362445" y="6054825"/>
                    <a:pt x="4343778" y="6082258"/>
                    <a:pt x="4323583" y="6108738"/>
                  </a:cubicBezTo>
                  <a:cubicBezTo>
                    <a:pt x="4314914" y="6120074"/>
                    <a:pt x="4309961" y="6126884"/>
                    <a:pt x="4309890" y="6133314"/>
                  </a:cubicBezTo>
                  <a:lnTo>
                    <a:pt x="4309890" y="6133315"/>
                  </a:lnTo>
                  <a:lnTo>
                    <a:pt x="4313591" y="6143190"/>
                  </a:lnTo>
                  <a:lnTo>
                    <a:pt x="4325486" y="6155600"/>
                  </a:lnTo>
                  <a:lnTo>
                    <a:pt x="4325488" y="6155603"/>
                  </a:lnTo>
                  <a:cubicBezTo>
                    <a:pt x="4347778" y="6175798"/>
                    <a:pt x="4359398" y="6200945"/>
                    <a:pt x="4364160" y="6228757"/>
                  </a:cubicBezTo>
                  <a:lnTo>
                    <a:pt x="4381497" y="6361540"/>
                  </a:lnTo>
                  <a:lnTo>
                    <a:pt x="4381497" y="6361539"/>
                  </a:lnTo>
                  <a:cubicBezTo>
                    <a:pt x="4377877" y="6317151"/>
                    <a:pt x="4371590" y="6272764"/>
                    <a:pt x="4364160" y="6228756"/>
                  </a:cubicBezTo>
                  <a:cubicBezTo>
                    <a:pt x="4359398" y="6200944"/>
                    <a:pt x="4347778" y="6175797"/>
                    <a:pt x="4325488" y="6155602"/>
                  </a:cubicBezTo>
                  <a:lnTo>
                    <a:pt x="4325486" y="6155600"/>
                  </a:lnTo>
                  <a:lnTo>
                    <a:pt x="4309890" y="6133315"/>
                  </a:lnTo>
                  <a:lnTo>
                    <a:pt x="4323583" y="6108739"/>
                  </a:lnTo>
                  <a:cubicBezTo>
                    <a:pt x="4343778" y="6082259"/>
                    <a:pt x="4362445" y="6054826"/>
                    <a:pt x="4379782" y="6026441"/>
                  </a:cubicBezTo>
                  <a:cubicBezTo>
                    <a:pt x="4385306" y="6017486"/>
                    <a:pt x="4385116" y="6004532"/>
                    <a:pt x="4386259" y="5993292"/>
                  </a:cubicBezTo>
                  <a:lnTo>
                    <a:pt x="4386259" y="5993290"/>
                  </a:lnTo>
                  <a:lnTo>
                    <a:pt x="4389712" y="5964477"/>
                  </a:lnTo>
                  <a:lnTo>
                    <a:pt x="4389878" y="5935950"/>
                  </a:lnTo>
                  <a:lnTo>
                    <a:pt x="4389878" y="5935949"/>
                  </a:lnTo>
                  <a:lnTo>
                    <a:pt x="4389877" y="5935946"/>
                  </a:lnTo>
                  <a:lnTo>
                    <a:pt x="4382997" y="5909351"/>
                  </a:lnTo>
                  <a:lnTo>
                    <a:pt x="4371974" y="5883757"/>
                  </a:lnTo>
                  <a:lnTo>
                    <a:pt x="4371973" y="5883751"/>
                  </a:lnTo>
                  <a:cubicBezTo>
                    <a:pt x="4350063" y="5837457"/>
                    <a:pt x="4322821" y="5794974"/>
                    <a:pt x="4283578" y="5760873"/>
                  </a:cubicBezTo>
                  <a:cubicBezTo>
                    <a:pt x="4278433" y="5756493"/>
                    <a:pt x="4276527" y="5747728"/>
                    <a:pt x="4274812" y="5740488"/>
                  </a:cubicBezTo>
                  <a:cubicBezTo>
                    <a:pt x="4271954" y="5728678"/>
                    <a:pt x="4269289" y="5716485"/>
                    <a:pt x="4268907" y="5704483"/>
                  </a:cubicBezTo>
                  <a:cubicBezTo>
                    <a:pt x="4267003" y="5646189"/>
                    <a:pt x="4240332" y="5600467"/>
                    <a:pt x="4197659" y="5562746"/>
                  </a:cubicBezTo>
                  <a:lnTo>
                    <a:pt x="4188085" y="5547578"/>
                  </a:lnTo>
                  <a:lnTo>
                    <a:pt x="4198231" y="5531694"/>
                  </a:lnTo>
                  <a:lnTo>
                    <a:pt x="4198232" y="5531692"/>
                  </a:lnTo>
                  <a:lnTo>
                    <a:pt x="4206630" y="5520422"/>
                  </a:lnTo>
                  <a:lnTo>
                    <a:pt x="4208850" y="5507668"/>
                  </a:lnTo>
                  <a:lnTo>
                    <a:pt x="4208850" y="5507667"/>
                  </a:lnTo>
                  <a:cubicBezTo>
                    <a:pt x="4208803" y="5498832"/>
                    <a:pt x="4206231" y="5489497"/>
                    <a:pt x="4204327" y="5480637"/>
                  </a:cubicBezTo>
                  <a:cubicBezTo>
                    <a:pt x="4200516" y="5462351"/>
                    <a:pt x="4196514" y="5443870"/>
                    <a:pt x="4192704" y="5425582"/>
                  </a:cubicBezTo>
                  <a:cubicBezTo>
                    <a:pt x="4190038" y="5412057"/>
                    <a:pt x="4187752" y="5398721"/>
                    <a:pt x="4184513" y="5385384"/>
                  </a:cubicBezTo>
                  <a:lnTo>
                    <a:pt x="4179637" y="5355014"/>
                  </a:lnTo>
                  <a:lnTo>
                    <a:pt x="4183557" y="5321350"/>
                  </a:lnTo>
                  <a:lnTo>
                    <a:pt x="4208517" y="5272797"/>
                  </a:lnTo>
                  <a:lnTo>
                    <a:pt x="4225669" y="5241089"/>
                  </a:lnTo>
                  <a:lnTo>
                    <a:pt x="4231973" y="5229433"/>
                  </a:lnTo>
                  <a:lnTo>
                    <a:pt x="4232139" y="5179068"/>
                  </a:lnTo>
                  <a:lnTo>
                    <a:pt x="4232139" y="5179067"/>
                  </a:lnTo>
                  <a:cubicBezTo>
                    <a:pt x="4231663" y="5176876"/>
                    <a:pt x="4230473" y="5174400"/>
                    <a:pt x="4229593" y="5172090"/>
                  </a:cubicBezTo>
                  <a:lnTo>
                    <a:pt x="4228901" y="5166114"/>
                  </a:lnTo>
                  <a:lnTo>
                    <a:pt x="4235616" y="5133225"/>
                  </a:lnTo>
                  <a:lnTo>
                    <a:pt x="4235616" y="5133224"/>
                  </a:lnTo>
                  <a:lnTo>
                    <a:pt x="4235615" y="5133220"/>
                  </a:lnTo>
                  <a:lnTo>
                    <a:pt x="4228473" y="5102461"/>
                  </a:lnTo>
                  <a:lnTo>
                    <a:pt x="4222587" y="5087441"/>
                  </a:lnTo>
                  <a:lnTo>
                    <a:pt x="4222582" y="5087423"/>
                  </a:lnTo>
                  <a:cubicBezTo>
                    <a:pt x="4216496" y="5072411"/>
                    <a:pt x="4210397" y="5057381"/>
                    <a:pt x="4209468" y="5041521"/>
                  </a:cubicBezTo>
                  <a:cubicBezTo>
                    <a:pt x="4208326" y="5022852"/>
                    <a:pt x="4194228" y="5003801"/>
                    <a:pt x="4182989" y="4987037"/>
                  </a:cubicBezTo>
                  <a:lnTo>
                    <a:pt x="4165707" y="4957454"/>
                  </a:lnTo>
                  <a:lnTo>
                    <a:pt x="4158155" y="4933805"/>
                  </a:lnTo>
                  <a:lnTo>
                    <a:pt x="4159557" y="4912169"/>
                  </a:lnTo>
                  <a:cubicBezTo>
                    <a:pt x="4161319" y="4904358"/>
                    <a:pt x="4161831" y="4896714"/>
                    <a:pt x="4161262" y="4889276"/>
                  </a:cubicBezTo>
                  <a:lnTo>
                    <a:pt x="4161262" y="4889275"/>
                  </a:lnTo>
                  <a:lnTo>
                    <a:pt x="4156484" y="4867614"/>
                  </a:lnTo>
                  <a:lnTo>
                    <a:pt x="4153733" y="4863343"/>
                  </a:lnTo>
                  <a:lnTo>
                    <a:pt x="4151983" y="4857317"/>
                  </a:lnTo>
                  <a:cubicBezTo>
                    <a:pt x="4146840" y="4847214"/>
                    <a:pt x="4139839" y="4837703"/>
                    <a:pt x="4131552" y="4828916"/>
                  </a:cubicBezTo>
                  <a:lnTo>
                    <a:pt x="4116716" y="4800483"/>
                  </a:lnTo>
                  <a:lnTo>
                    <a:pt x="4118025" y="4767765"/>
                  </a:lnTo>
                  <a:cubicBezTo>
                    <a:pt x="4123931" y="4738236"/>
                    <a:pt x="4124313" y="4707565"/>
                    <a:pt x="4127932" y="4677656"/>
                  </a:cubicBezTo>
                  <a:cubicBezTo>
                    <a:pt x="4128694" y="4671177"/>
                    <a:pt x="4131362" y="4662987"/>
                    <a:pt x="4135934" y="4659175"/>
                  </a:cubicBezTo>
                  <a:cubicBezTo>
                    <a:pt x="4192704" y="4612501"/>
                    <a:pt x="4193276" y="4546777"/>
                    <a:pt x="4195944" y="4482005"/>
                  </a:cubicBezTo>
                  <a:cubicBezTo>
                    <a:pt x="4197659" y="4442762"/>
                    <a:pt x="4197659" y="4403326"/>
                    <a:pt x="4196706" y="4363891"/>
                  </a:cubicBezTo>
                  <a:lnTo>
                    <a:pt x="4196706" y="4363890"/>
                  </a:lnTo>
                  <a:cubicBezTo>
                    <a:pt x="4196514" y="4350554"/>
                    <a:pt x="4193466" y="4336457"/>
                    <a:pt x="4187752" y="4324645"/>
                  </a:cubicBezTo>
                  <a:cubicBezTo>
                    <a:pt x="4175749" y="4300070"/>
                    <a:pt x="4160129" y="4277401"/>
                    <a:pt x="4147936" y="4253014"/>
                  </a:cubicBezTo>
                  <a:close/>
                  <a:moveTo>
                    <a:pt x="4211111" y="2836172"/>
                  </a:moveTo>
                  <a:lnTo>
                    <a:pt x="4202421" y="2848793"/>
                  </a:lnTo>
                  <a:cubicBezTo>
                    <a:pt x="4197421" y="2865010"/>
                    <a:pt x="4191562" y="2881307"/>
                    <a:pt x="4186816" y="2897785"/>
                  </a:cubicBezTo>
                  <a:lnTo>
                    <a:pt x="4185787" y="2903551"/>
                  </a:lnTo>
                  <a:lnTo>
                    <a:pt x="4182513" y="2914328"/>
                  </a:lnTo>
                  <a:lnTo>
                    <a:pt x="4177882" y="2947858"/>
                  </a:lnTo>
                  <a:lnTo>
                    <a:pt x="4177881" y="2947862"/>
                  </a:lnTo>
                  <a:lnTo>
                    <a:pt x="4177881" y="2947863"/>
                  </a:lnTo>
                  <a:cubicBezTo>
                    <a:pt x="4177512" y="2959157"/>
                    <a:pt x="4178512" y="2970576"/>
                    <a:pt x="4181465" y="2982149"/>
                  </a:cubicBezTo>
                  <a:lnTo>
                    <a:pt x="4193158" y="3077402"/>
                  </a:lnTo>
                  <a:lnTo>
                    <a:pt x="4180703" y="3172654"/>
                  </a:lnTo>
                  <a:cubicBezTo>
                    <a:pt x="4154794" y="3276480"/>
                    <a:pt x="4127362" y="3380305"/>
                    <a:pt x="4133076" y="3489467"/>
                  </a:cubicBezTo>
                  <a:cubicBezTo>
                    <a:pt x="4134028" y="3507563"/>
                    <a:pt x="4122407" y="3529090"/>
                    <a:pt x="4110977" y="3544713"/>
                  </a:cubicBezTo>
                  <a:cubicBezTo>
                    <a:pt x="4100119" y="3559668"/>
                    <a:pt x="4094260" y="3566812"/>
                    <a:pt x="4093355" y="3574408"/>
                  </a:cubicBezTo>
                  <a:lnTo>
                    <a:pt x="4093355" y="3574409"/>
                  </a:lnTo>
                  <a:cubicBezTo>
                    <a:pt x="4092450" y="3582005"/>
                    <a:pt x="4096499" y="3590054"/>
                    <a:pt x="4105453" y="3606818"/>
                  </a:cubicBezTo>
                  <a:cubicBezTo>
                    <a:pt x="4109835" y="3614820"/>
                    <a:pt x="4112501" y="3624726"/>
                    <a:pt x="4118979" y="3630633"/>
                  </a:cubicBezTo>
                  <a:lnTo>
                    <a:pt x="4136708" y="3654416"/>
                  </a:lnTo>
                  <a:lnTo>
                    <a:pt x="4140382" y="3668940"/>
                  </a:lnTo>
                  <a:lnTo>
                    <a:pt x="4143220" y="3680164"/>
                  </a:lnTo>
                  <a:lnTo>
                    <a:pt x="4139172" y="3734837"/>
                  </a:lnTo>
                  <a:lnTo>
                    <a:pt x="4139172" y="3734838"/>
                  </a:lnTo>
                  <a:cubicBezTo>
                    <a:pt x="4138220" y="3741316"/>
                    <a:pt x="4136886" y="3749126"/>
                    <a:pt x="4139554" y="3754653"/>
                  </a:cubicBezTo>
                  <a:lnTo>
                    <a:pt x="4145911" y="3789776"/>
                  </a:lnTo>
                  <a:lnTo>
                    <a:pt x="4130980" y="3822472"/>
                  </a:lnTo>
                  <a:cubicBezTo>
                    <a:pt x="4123932" y="3831902"/>
                    <a:pt x="4118312" y="3842046"/>
                    <a:pt x="4116645" y="3852619"/>
                  </a:cubicBezTo>
                  <a:lnTo>
                    <a:pt x="4116645" y="3852620"/>
                  </a:lnTo>
                  <a:lnTo>
                    <a:pt x="4117425" y="3868764"/>
                  </a:lnTo>
                  <a:lnTo>
                    <a:pt x="4126028" y="3885337"/>
                  </a:lnTo>
                  <a:lnTo>
                    <a:pt x="4126028" y="3885339"/>
                  </a:lnTo>
                  <a:cubicBezTo>
                    <a:pt x="4135744" y="3897722"/>
                    <a:pt x="4143150" y="3910319"/>
                    <a:pt x="4148409" y="3923125"/>
                  </a:cubicBezTo>
                  <a:lnTo>
                    <a:pt x="4157913" y="3962160"/>
                  </a:lnTo>
                  <a:lnTo>
                    <a:pt x="4142221" y="4043838"/>
                  </a:lnTo>
                  <a:lnTo>
                    <a:pt x="4142220" y="4043839"/>
                  </a:lnTo>
                  <a:cubicBezTo>
                    <a:pt x="4133457" y="4063842"/>
                    <a:pt x="4128075" y="4083702"/>
                    <a:pt x="4127099" y="4103825"/>
                  </a:cubicBezTo>
                  <a:lnTo>
                    <a:pt x="4127099" y="4103826"/>
                  </a:lnTo>
                  <a:lnTo>
                    <a:pt x="4129066" y="4134256"/>
                  </a:lnTo>
                  <a:lnTo>
                    <a:pt x="4138410" y="4165382"/>
                  </a:lnTo>
                  <a:lnTo>
                    <a:pt x="4138410" y="4165384"/>
                  </a:lnTo>
                  <a:lnTo>
                    <a:pt x="4142315" y="4192388"/>
                  </a:lnTo>
                  <a:lnTo>
                    <a:pt x="4142315" y="4192387"/>
                  </a:lnTo>
                  <a:cubicBezTo>
                    <a:pt x="4142411" y="4182767"/>
                    <a:pt x="4141839" y="4173480"/>
                    <a:pt x="4138410" y="4165383"/>
                  </a:cubicBezTo>
                  <a:lnTo>
                    <a:pt x="4138410" y="4165382"/>
                  </a:lnTo>
                  <a:lnTo>
                    <a:pt x="4127099" y="4103826"/>
                  </a:lnTo>
                  <a:lnTo>
                    <a:pt x="4142220" y="4043840"/>
                  </a:lnTo>
                  <a:lnTo>
                    <a:pt x="4142221" y="4043838"/>
                  </a:lnTo>
                  <a:lnTo>
                    <a:pt x="4155523" y="4002410"/>
                  </a:lnTo>
                  <a:lnTo>
                    <a:pt x="4157913" y="3962160"/>
                  </a:lnTo>
                  <a:lnTo>
                    <a:pt x="4157913" y="3962159"/>
                  </a:lnTo>
                  <a:cubicBezTo>
                    <a:pt x="4155651" y="3935727"/>
                    <a:pt x="4145460" y="3910104"/>
                    <a:pt x="4126028" y="3885338"/>
                  </a:cubicBezTo>
                  <a:lnTo>
                    <a:pt x="4126028" y="3885337"/>
                  </a:lnTo>
                  <a:lnTo>
                    <a:pt x="4116645" y="3852620"/>
                  </a:lnTo>
                  <a:lnTo>
                    <a:pt x="4130980" y="3822473"/>
                  </a:lnTo>
                  <a:cubicBezTo>
                    <a:pt x="4139172" y="3811614"/>
                    <a:pt x="4144316" y="3800897"/>
                    <a:pt x="4145911" y="3789777"/>
                  </a:cubicBezTo>
                  <a:lnTo>
                    <a:pt x="4145911" y="3789776"/>
                  </a:lnTo>
                  <a:cubicBezTo>
                    <a:pt x="4147507" y="3778655"/>
                    <a:pt x="4145554" y="3767130"/>
                    <a:pt x="4139554" y="3754652"/>
                  </a:cubicBezTo>
                  <a:lnTo>
                    <a:pt x="4139172" y="3734838"/>
                  </a:lnTo>
                  <a:lnTo>
                    <a:pt x="4143220" y="3680164"/>
                  </a:lnTo>
                  <a:lnTo>
                    <a:pt x="4143220" y="3680163"/>
                  </a:lnTo>
                  <a:lnTo>
                    <a:pt x="4140382" y="3668940"/>
                  </a:lnTo>
                  <a:lnTo>
                    <a:pt x="4136708" y="3654416"/>
                  </a:lnTo>
                  <a:lnTo>
                    <a:pt x="4136708" y="3654416"/>
                  </a:lnTo>
                  <a:lnTo>
                    <a:pt x="4136708" y="3654415"/>
                  </a:lnTo>
                  <a:cubicBezTo>
                    <a:pt x="4132898" y="3646123"/>
                    <a:pt x="4127219" y="3638157"/>
                    <a:pt x="4118979" y="3630632"/>
                  </a:cubicBezTo>
                  <a:cubicBezTo>
                    <a:pt x="4112501" y="3624725"/>
                    <a:pt x="4109835" y="3614819"/>
                    <a:pt x="4105453" y="3606817"/>
                  </a:cubicBezTo>
                  <a:cubicBezTo>
                    <a:pt x="4100976" y="3598435"/>
                    <a:pt x="4097725" y="3592232"/>
                    <a:pt x="4095707" y="3587174"/>
                  </a:cubicBezTo>
                  <a:lnTo>
                    <a:pt x="4093355" y="3574408"/>
                  </a:lnTo>
                  <a:lnTo>
                    <a:pt x="4098434" y="3562321"/>
                  </a:lnTo>
                  <a:cubicBezTo>
                    <a:pt x="4101369" y="3557716"/>
                    <a:pt x="4105548" y="3552191"/>
                    <a:pt x="4110977" y="3544714"/>
                  </a:cubicBezTo>
                  <a:cubicBezTo>
                    <a:pt x="4122407" y="3529091"/>
                    <a:pt x="4134028" y="3507564"/>
                    <a:pt x="4133076" y="3489468"/>
                  </a:cubicBezTo>
                  <a:cubicBezTo>
                    <a:pt x="4127362" y="3380306"/>
                    <a:pt x="4154794" y="3276481"/>
                    <a:pt x="4180703" y="3172655"/>
                  </a:cubicBezTo>
                  <a:cubicBezTo>
                    <a:pt x="4188705" y="3140650"/>
                    <a:pt x="4192943" y="3109026"/>
                    <a:pt x="4193158" y="3077402"/>
                  </a:cubicBezTo>
                  <a:lnTo>
                    <a:pt x="4193158" y="3077401"/>
                  </a:lnTo>
                  <a:cubicBezTo>
                    <a:pt x="4193372" y="3045777"/>
                    <a:pt x="4189562" y="3014153"/>
                    <a:pt x="4181465" y="2982148"/>
                  </a:cubicBezTo>
                  <a:lnTo>
                    <a:pt x="4177881" y="2947863"/>
                  </a:lnTo>
                  <a:lnTo>
                    <a:pt x="4177882" y="2947858"/>
                  </a:lnTo>
                  <a:lnTo>
                    <a:pt x="4185787" y="2903551"/>
                  </a:lnTo>
                  <a:lnTo>
                    <a:pt x="4202421" y="2848794"/>
                  </a:lnTo>
                  <a:cubicBezTo>
                    <a:pt x="4203754" y="2844317"/>
                    <a:pt x="4207040" y="2839983"/>
                    <a:pt x="4211111" y="2836173"/>
                  </a:cubicBezTo>
                  <a:close/>
                  <a:moveTo>
                    <a:pt x="3726625" y="1508458"/>
                  </a:moveTo>
                  <a:lnTo>
                    <a:pt x="3698531" y="1596214"/>
                  </a:lnTo>
                  <a:cubicBezTo>
                    <a:pt x="3696054" y="1604979"/>
                    <a:pt x="3697579" y="1615837"/>
                    <a:pt x="3700436" y="1624981"/>
                  </a:cubicBezTo>
                  <a:cubicBezTo>
                    <a:pt x="3710152" y="1656224"/>
                    <a:pt x="3734537" y="1676037"/>
                    <a:pt x="3757017" y="1697754"/>
                  </a:cubicBezTo>
                  <a:cubicBezTo>
                    <a:pt x="3766924" y="1707280"/>
                    <a:pt x="3773972" y="1720424"/>
                    <a:pt x="3779686" y="1733189"/>
                  </a:cubicBezTo>
                  <a:cubicBezTo>
                    <a:pt x="3794357" y="1766336"/>
                    <a:pt x="3807501" y="1800247"/>
                    <a:pt x="3821407" y="1833776"/>
                  </a:cubicBezTo>
                  <a:cubicBezTo>
                    <a:pt x="3822741" y="1837014"/>
                    <a:pt x="3826170" y="1839680"/>
                    <a:pt x="3829028" y="1842159"/>
                  </a:cubicBezTo>
                  <a:cubicBezTo>
                    <a:pt x="3859129" y="1866923"/>
                    <a:pt x="3889418" y="1891498"/>
                    <a:pt x="3919519" y="1916455"/>
                  </a:cubicBezTo>
                  <a:cubicBezTo>
                    <a:pt x="3925233" y="1921217"/>
                    <a:pt x="3929425" y="1928077"/>
                    <a:pt x="3934949" y="1933220"/>
                  </a:cubicBezTo>
                  <a:cubicBezTo>
                    <a:pt x="3942569" y="1940460"/>
                    <a:pt x="3949810" y="1949604"/>
                    <a:pt x="3958954" y="1953414"/>
                  </a:cubicBezTo>
                  <a:cubicBezTo>
                    <a:pt x="3987719" y="1965225"/>
                    <a:pt x="4000103" y="1987895"/>
                    <a:pt x="4005437" y="2016470"/>
                  </a:cubicBezTo>
                  <a:cubicBezTo>
                    <a:pt x="4010390" y="2042571"/>
                    <a:pt x="4014582" y="2068670"/>
                    <a:pt x="4020296" y="2094579"/>
                  </a:cubicBezTo>
                  <a:cubicBezTo>
                    <a:pt x="4027154" y="2126202"/>
                    <a:pt x="4034584" y="2157637"/>
                    <a:pt x="4042967" y="2188880"/>
                  </a:cubicBezTo>
                  <a:cubicBezTo>
                    <a:pt x="4046587" y="2202405"/>
                    <a:pt x="4050777" y="2216693"/>
                    <a:pt x="4058207" y="2228315"/>
                  </a:cubicBezTo>
                  <a:cubicBezTo>
                    <a:pt x="4078782" y="2260891"/>
                    <a:pt x="4092688" y="2295754"/>
                    <a:pt x="4087164" y="2334045"/>
                  </a:cubicBezTo>
                  <a:cubicBezTo>
                    <a:pt x="4082782" y="2364716"/>
                    <a:pt x="4094022" y="2390435"/>
                    <a:pt x="4111549" y="2409486"/>
                  </a:cubicBezTo>
                  <a:cubicBezTo>
                    <a:pt x="4119503" y="2418155"/>
                    <a:pt x="4125016" y="2426977"/>
                    <a:pt x="4128650" y="2435913"/>
                  </a:cubicBezTo>
                  <a:lnTo>
                    <a:pt x="4134481" y="2463018"/>
                  </a:lnTo>
                  <a:lnTo>
                    <a:pt x="4125839" y="2518262"/>
                  </a:lnTo>
                  <a:lnTo>
                    <a:pt x="4125838" y="2518264"/>
                  </a:lnTo>
                  <a:cubicBezTo>
                    <a:pt x="4123171" y="2527790"/>
                    <a:pt x="4122027" y="2536457"/>
                    <a:pt x="4122194" y="2545006"/>
                  </a:cubicBezTo>
                  <a:lnTo>
                    <a:pt x="4122194" y="2545007"/>
                  </a:lnTo>
                  <a:cubicBezTo>
                    <a:pt x="4122360" y="2553556"/>
                    <a:pt x="4123837" y="2561986"/>
                    <a:pt x="4126408" y="2571035"/>
                  </a:cubicBezTo>
                  <a:cubicBezTo>
                    <a:pt x="4138410" y="2612946"/>
                    <a:pt x="4170987" y="2640951"/>
                    <a:pt x="4199563" y="2668002"/>
                  </a:cubicBezTo>
                  <a:cubicBezTo>
                    <a:pt x="4223947" y="2691055"/>
                    <a:pt x="4237663" y="2716964"/>
                    <a:pt x="4247953" y="2745349"/>
                  </a:cubicBezTo>
                  <a:lnTo>
                    <a:pt x="4247954" y="2745352"/>
                  </a:lnTo>
                  <a:lnTo>
                    <a:pt x="4253873" y="2778006"/>
                  </a:lnTo>
                  <a:lnTo>
                    <a:pt x="4253453" y="2785440"/>
                  </a:lnTo>
                  <a:lnTo>
                    <a:pt x="4243374" y="2811780"/>
                  </a:lnTo>
                  <a:lnTo>
                    <a:pt x="4243371" y="2811787"/>
                  </a:lnTo>
                  <a:lnTo>
                    <a:pt x="4243372" y="2811787"/>
                  </a:lnTo>
                  <a:lnTo>
                    <a:pt x="4243374" y="2811780"/>
                  </a:lnTo>
                  <a:lnTo>
                    <a:pt x="4253025" y="2793023"/>
                  </a:lnTo>
                  <a:lnTo>
                    <a:pt x="4253453" y="2785440"/>
                  </a:lnTo>
                  <a:lnTo>
                    <a:pt x="4254654" y="2782305"/>
                  </a:lnTo>
                  <a:lnTo>
                    <a:pt x="4253873" y="2778006"/>
                  </a:lnTo>
                  <a:lnTo>
                    <a:pt x="4254284" y="2770758"/>
                  </a:lnTo>
                  <a:lnTo>
                    <a:pt x="4247954" y="2745352"/>
                  </a:lnTo>
                  <a:lnTo>
                    <a:pt x="4247953" y="2745348"/>
                  </a:lnTo>
                  <a:cubicBezTo>
                    <a:pt x="4237663" y="2716963"/>
                    <a:pt x="4223947" y="2691054"/>
                    <a:pt x="4199563" y="2668001"/>
                  </a:cubicBezTo>
                  <a:cubicBezTo>
                    <a:pt x="4170987" y="2640950"/>
                    <a:pt x="4138410" y="2612945"/>
                    <a:pt x="4126408" y="2571034"/>
                  </a:cubicBezTo>
                  <a:lnTo>
                    <a:pt x="4122194" y="2545007"/>
                  </a:lnTo>
                  <a:lnTo>
                    <a:pt x="4125838" y="2518265"/>
                  </a:lnTo>
                  <a:lnTo>
                    <a:pt x="4125839" y="2518262"/>
                  </a:lnTo>
                  <a:lnTo>
                    <a:pt x="4132419" y="2490551"/>
                  </a:lnTo>
                  <a:lnTo>
                    <a:pt x="4134481" y="2463018"/>
                  </a:lnTo>
                  <a:lnTo>
                    <a:pt x="4134481" y="2463017"/>
                  </a:lnTo>
                  <a:cubicBezTo>
                    <a:pt x="4133600" y="2444777"/>
                    <a:pt x="4127457" y="2426822"/>
                    <a:pt x="4111549" y="2409485"/>
                  </a:cubicBezTo>
                  <a:cubicBezTo>
                    <a:pt x="4094022" y="2390434"/>
                    <a:pt x="4082782" y="2364715"/>
                    <a:pt x="4087164" y="2334044"/>
                  </a:cubicBezTo>
                  <a:cubicBezTo>
                    <a:pt x="4092688" y="2295753"/>
                    <a:pt x="4078782" y="2260890"/>
                    <a:pt x="4058207" y="2228314"/>
                  </a:cubicBezTo>
                  <a:cubicBezTo>
                    <a:pt x="4050777" y="2216692"/>
                    <a:pt x="4046587" y="2202404"/>
                    <a:pt x="4042967" y="2188879"/>
                  </a:cubicBezTo>
                  <a:cubicBezTo>
                    <a:pt x="4034584" y="2157636"/>
                    <a:pt x="4027154" y="2126201"/>
                    <a:pt x="4020296" y="2094578"/>
                  </a:cubicBezTo>
                  <a:cubicBezTo>
                    <a:pt x="4014582" y="2068669"/>
                    <a:pt x="4010390" y="2042570"/>
                    <a:pt x="4005437" y="2016469"/>
                  </a:cubicBezTo>
                  <a:cubicBezTo>
                    <a:pt x="4000103" y="1987894"/>
                    <a:pt x="3987719" y="1965224"/>
                    <a:pt x="3958954" y="1953413"/>
                  </a:cubicBezTo>
                  <a:cubicBezTo>
                    <a:pt x="3949810" y="1949603"/>
                    <a:pt x="3942569" y="1940459"/>
                    <a:pt x="3934949" y="1933219"/>
                  </a:cubicBezTo>
                  <a:cubicBezTo>
                    <a:pt x="3929425" y="1928076"/>
                    <a:pt x="3925233" y="1921216"/>
                    <a:pt x="3919519" y="1916454"/>
                  </a:cubicBezTo>
                  <a:cubicBezTo>
                    <a:pt x="3889418" y="1891497"/>
                    <a:pt x="3859129" y="1866922"/>
                    <a:pt x="3829028" y="1842158"/>
                  </a:cubicBezTo>
                  <a:cubicBezTo>
                    <a:pt x="3826170" y="1839679"/>
                    <a:pt x="3822741" y="1837013"/>
                    <a:pt x="3821407" y="1833775"/>
                  </a:cubicBezTo>
                  <a:cubicBezTo>
                    <a:pt x="3807501" y="1800246"/>
                    <a:pt x="3794358" y="1766335"/>
                    <a:pt x="3779686" y="1733188"/>
                  </a:cubicBezTo>
                  <a:cubicBezTo>
                    <a:pt x="3773972" y="1720423"/>
                    <a:pt x="3766924" y="1707279"/>
                    <a:pt x="3757018" y="1697753"/>
                  </a:cubicBezTo>
                  <a:cubicBezTo>
                    <a:pt x="3734538" y="1676036"/>
                    <a:pt x="3710152" y="1656223"/>
                    <a:pt x="3700436" y="1624980"/>
                  </a:cubicBezTo>
                  <a:cubicBezTo>
                    <a:pt x="3697580" y="1615836"/>
                    <a:pt x="3696055" y="1604978"/>
                    <a:pt x="3698532" y="1596213"/>
                  </a:cubicBezTo>
                  <a:close/>
                  <a:moveTo>
                    <a:pt x="3745230" y="1459073"/>
                  </a:moveTo>
                  <a:lnTo>
                    <a:pt x="3745229" y="1459074"/>
                  </a:lnTo>
                  <a:lnTo>
                    <a:pt x="3736012" y="1481572"/>
                  </a:lnTo>
                  <a:close/>
                  <a:moveTo>
                    <a:pt x="3764423" y="1268758"/>
                  </a:moveTo>
                  <a:cubicBezTo>
                    <a:pt x="3764875" y="1275402"/>
                    <a:pt x="3766447" y="1281689"/>
                    <a:pt x="3769590" y="1286070"/>
                  </a:cubicBezTo>
                  <a:cubicBezTo>
                    <a:pt x="3784163" y="1306930"/>
                    <a:pt x="3790403" y="1328553"/>
                    <a:pt x="3791927" y="1350628"/>
                  </a:cubicBezTo>
                  <a:lnTo>
                    <a:pt x="3786333" y="1413840"/>
                  </a:lnTo>
                  <a:lnTo>
                    <a:pt x="3791928" y="1350627"/>
                  </a:lnTo>
                  <a:cubicBezTo>
                    <a:pt x="3790403" y="1328552"/>
                    <a:pt x="3784164" y="1306930"/>
                    <a:pt x="3769590" y="1286069"/>
                  </a:cubicBezTo>
                  <a:close/>
                  <a:moveTo>
                    <a:pt x="3706152" y="773035"/>
                  </a:moveTo>
                  <a:lnTo>
                    <a:pt x="3706152" y="773036"/>
                  </a:lnTo>
                  <a:cubicBezTo>
                    <a:pt x="3708438" y="800277"/>
                    <a:pt x="3711676" y="827330"/>
                    <a:pt x="3714152" y="854380"/>
                  </a:cubicBezTo>
                  <a:cubicBezTo>
                    <a:pt x="3716438" y="878957"/>
                    <a:pt x="3717200" y="903723"/>
                    <a:pt x="3745205" y="915344"/>
                  </a:cubicBezTo>
                  <a:cubicBezTo>
                    <a:pt x="3749587" y="917060"/>
                    <a:pt x="3752825" y="922774"/>
                    <a:pt x="3755683" y="927156"/>
                  </a:cubicBezTo>
                  <a:cubicBezTo>
                    <a:pt x="3799691" y="994786"/>
                    <a:pt x="3798547" y="1030981"/>
                    <a:pt x="3752063" y="1097088"/>
                  </a:cubicBezTo>
                  <a:cubicBezTo>
                    <a:pt x="3747301" y="1103946"/>
                    <a:pt x="3743871" y="1118614"/>
                    <a:pt x="3747681" y="1123186"/>
                  </a:cubicBezTo>
                  <a:cubicBezTo>
                    <a:pt x="3763493" y="1142618"/>
                    <a:pt x="3770542" y="1162954"/>
                    <a:pt x="3772400" y="1184029"/>
                  </a:cubicBezTo>
                  <a:cubicBezTo>
                    <a:pt x="3770542" y="1162954"/>
                    <a:pt x="3763494" y="1142617"/>
                    <a:pt x="3747682" y="1123185"/>
                  </a:cubicBezTo>
                  <a:cubicBezTo>
                    <a:pt x="3743872" y="1118613"/>
                    <a:pt x="3747302" y="1103945"/>
                    <a:pt x="3752064" y="1097087"/>
                  </a:cubicBezTo>
                  <a:cubicBezTo>
                    <a:pt x="3798548" y="1030980"/>
                    <a:pt x="3799692" y="994785"/>
                    <a:pt x="3755684" y="927155"/>
                  </a:cubicBezTo>
                  <a:cubicBezTo>
                    <a:pt x="3752826" y="922773"/>
                    <a:pt x="3749588" y="917059"/>
                    <a:pt x="3745206" y="915343"/>
                  </a:cubicBezTo>
                  <a:cubicBezTo>
                    <a:pt x="3717200" y="903722"/>
                    <a:pt x="3716438" y="878956"/>
                    <a:pt x="3714152" y="854379"/>
                  </a:cubicBezTo>
                  <a:close/>
                  <a:moveTo>
                    <a:pt x="3761553" y="517851"/>
                  </a:moveTo>
                  <a:lnTo>
                    <a:pt x="3752635" y="556048"/>
                  </a:lnTo>
                  <a:cubicBezTo>
                    <a:pt x="3750539" y="564049"/>
                    <a:pt x="3745015" y="572623"/>
                    <a:pt x="3746157" y="580051"/>
                  </a:cubicBezTo>
                  <a:cubicBezTo>
                    <a:pt x="3749491" y="601579"/>
                    <a:pt x="3747062" y="622201"/>
                    <a:pt x="3742776" y="642538"/>
                  </a:cubicBezTo>
                  <a:lnTo>
                    <a:pt x="3730253" y="694928"/>
                  </a:lnTo>
                  <a:lnTo>
                    <a:pt x="3742777" y="642537"/>
                  </a:lnTo>
                  <a:cubicBezTo>
                    <a:pt x="3747063" y="622201"/>
                    <a:pt x="3749492" y="601578"/>
                    <a:pt x="3746158" y="580050"/>
                  </a:cubicBezTo>
                  <a:cubicBezTo>
                    <a:pt x="3745016" y="572622"/>
                    <a:pt x="3750540" y="564048"/>
                    <a:pt x="3752636" y="556047"/>
                  </a:cubicBezTo>
                  <a:close/>
                  <a:moveTo>
                    <a:pt x="3774848" y="298169"/>
                  </a:moveTo>
                  <a:lnTo>
                    <a:pt x="3760065" y="313534"/>
                  </a:lnTo>
                  <a:cubicBezTo>
                    <a:pt x="3755873" y="316390"/>
                    <a:pt x="3758159" y="330299"/>
                    <a:pt x="3759493" y="338871"/>
                  </a:cubicBezTo>
                  <a:lnTo>
                    <a:pt x="3759500" y="338900"/>
                  </a:lnTo>
                  <a:lnTo>
                    <a:pt x="3769400" y="395640"/>
                  </a:lnTo>
                  <a:lnTo>
                    <a:pt x="3765590" y="367328"/>
                  </a:lnTo>
                  <a:lnTo>
                    <a:pt x="3759500" y="338900"/>
                  </a:lnTo>
                  <a:lnTo>
                    <a:pt x="3759494" y="338870"/>
                  </a:lnTo>
                  <a:cubicBezTo>
                    <a:pt x="3758160" y="330298"/>
                    <a:pt x="3755874" y="316389"/>
                    <a:pt x="3760066" y="313533"/>
                  </a:cubicBezTo>
                  <a:close/>
                  <a:moveTo>
                    <a:pt x="3782393" y="281568"/>
                  </a:moveTo>
                  <a:lnTo>
                    <a:pt x="3777498" y="295415"/>
                  </a:lnTo>
                  <a:lnTo>
                    <a:pt x="3777499" y="295415"/>
                  </a:lnTo>
                  <a:close/>
                  <a:moveTo>
                    <a:pt x="3769073" y="24486"/>
                  </a:moveTo>
                  <a:lnTo>
                    <a:pt x="3766810" y="74129"/>
                  </a:lnTo>
                  <a:cubicBezTo>
                    <a:pt x="3767733" y="91492"/>
                    <a:pt x="3770043" y="108703"/>
                    <a:pt x="3772734" y="125861"/>
                  </a:cubicBezTo>
                  <a:lnTo>
                    <a:pt x="3777129" y="153387"/>
                  </a:lnTo>
                  <a:lnTo>
                    <a:pt x="3785402" y="228944"/>
                  </a:lnTo>
                  <a:lnTo>
                    <a:pt x="3780943" y="177271"/>
                  </a:lnTo>
                  <a:lnTo>
                    <a:pt x="3777129" y="153387"/>
                  </a:lnTo>
                  <a:lnTo>
                    <a:pt x="3776930" y="151569"/>
                  </a:lnTo>
                  <a:cubicBezTo>
                    <a:pt x="3772700" y="125876"/>
                    <a:pt x="3768195" y="100174"/>
                    <a:pt x="3766811" y="74129"/>
                  </a:cubicBezTo>
                  <a:close/>
                  <a:moveTo>
                    <a:pt x="3766492" y="0"/>
                  </a:moveTo>
                  <a:lnTo>
                    <a:pt x="4230600" y="0"/>
                  </a:lnTo>
                  <a:lnTo>
                    <a:pt x="4229473" y="2817"/>
                  </a:lnTo>
                  <a:cubicBezTo>
                    <a:pt x="4221092" y="21486"/>
                    <a:pt x="4218423" y="43012"/>
                    <a:pt x="4215375" y="63587"/>
                  </a:cubicBezTo>
                  <a:cubicBezTo>
                    <a:pt x="4209851" y="101308"/>
                    <a:pt x="4206421" y="139219"/>
                    <a:pt x="4201468" y="176939"/>
                  </a:cubicBezTo>
                  <a:cubicBezTo>
                    <a:pt x="4200325" y="184941"/>
                    <a:pt x="4198231" y="194085"/>
                    <a:pt x="4193466" y="200182"/>
                  </a:cubicBezTo>
                  <a:cubicBezTo>
                    <a:pt x="4161461" y="241901"/>
                    <a:pt x="4152508" y="292579"/>
                    <a:pt x="4155554" y="340774"/>
                  </a:cubicBezTo>
                  <a:cubicBezTo>
                    <a:pt x="4157843" y="378686"/>
                    <a:pt x="4159557" y="415835"/>
                    <a:pt x="4156319" y="453364"/>
                  </a:cubicBezTo>
                  <a:cubicBezTo>
                    <a:pt x="4156127" y="456222"/>
                    <a:pt x="4156509" y="460032"/>
                    <a:pt x="4158033" y="462126"/>
                  </a:cubicBezTo>
                  <a:cubicBezTo>
                    <a:pt x="4168129" y="475081"/>
                    <a:pt x="4168891" y="488607"/>
                    <a:pt x="4170605" y="505182"/>
                  </a:cubicBezTo>
                  <a:cubicBezTo>
                    <a:pt x="4173083" y="528615"/>
                    <a:pt x="4171367" y="550141"/>
                    <a:pt x="4167177" y="571860"/>
                  </a:cubicBezTo>
                  <a:cubicBezTo>
                    <a:pt x="4164129" y="587672"/>
                    <a:pt x="4157843" y="603673"/>
                    <a:pt x="4149840" y="617772"/>
                  </a:cubicBezTo>
                  <a:cubicBezTo>
                    <a:pt x="4138600" y="637392"/>
                    <a:pt x="4134220" y="656255"/>
                    <a:pt x="4149078" y="674923"/>
                  </a:cubicBezTo>
                  <a:cubicBezTo>
                    <a:pt x="4164891" y="695116"/>
                    <a:pt x="4159367" y="717977"/>
                    <a:pt x="4159937" y="740268"/>
                  </a:cubicBezTo>
                  <a:cubicBezTo>
                    <a:pt x="4160129" y="749982"/>
                    <a:pt x="4159747" y="760270"/>
                    <a:pt x="4162223" y="769605"/>
                  </a:cubicBezTo>
                  <a:cubicBezTo>
                    <a:pt x="4169273" y="796655"/>
                    <a:pt x="4179941" y="822756"/>
                    <a:pt x="4184703" y="850189"/>
                  </a:cubicBezTo>
                  <a:cubicBezTo>
                    <a:pt x="4187370" y="865430"/>
                    <a:pt x="4182607" y="882384"/>
                    <a:pt x="4179179" y="898198"/>
                  </a:cubicBezTo>
                  <a:cubicBezTo>
                    <a:pt x="4175559" y="914200"/>
                    <a:pt x="4170035" y="930011"/>
                    <a:pt x="4164319" y="945444"/>
                  </a:cubicBezTo>
                  <a:cubicBezTo>
                    <a:pt x="4160509" y="955920"/>
                    <a:pt x="4156889" y="967350"/>
                    <a:pt x="4150030" y="975733"/>
                  </a:cubicBezTo>
                  <a:cubicBezTo>
                    <a:pt x="4134410" y="994785"/>
                    <a:pt x="4131742" y="1014406"/>
                    <a:pt x="4139934" y="1036887"/>
                  </a:cubicBezTo>
                  <a:cubicBezTo>
                    <a:pt x="4141268" y="1040315"/>
                    <a:pt x="4141268" y="1044315"/>
                    <a:pt x="4141458" y="1048125"/>
                  </a:cubicBezTo>
                  <a:cubicBezTo>
                    <a:pt x="4145458" y="1109091"/>
                    <a:pt x="4147936" y="1170051"/>
                    <a:pt x="4154032" y="1230633"/>
                  </a:cubicBezTo>
                  <a:cubicBezTo>
                    <a:pt x="4156509" y="1255206"/>
                    <a:pt x="4167367" y="1278829"/>
                    <a:pt x="4174225" y="1303024"/>
                  </a:cubicBezTo>
                  <a:cubicBezTo>
                    <a:pt x="4175559" y="1307978"/>
                    <a:pt x="4177655" y="1313504"/>
                    <a:pt x="4176701" y="1318456"/>
                  </a:cubicBezTo>
                  <a:cubicBezTo>
                    <a:pt x="4167177" y="1372368"/>
                    <a:pt x="4181083" y="1422854"/>
                    <a:pt x="4199372" y="1472575"/>
                  </a:cubicBezTo>
                  <a:cubicBezTo>
                    <a:pt x="4201278" y="1477717"/>
                    <a:pt x="4200706" y="1484004"/>
                    <a:pt x="4200325" y="1489720"/>
                  </a:cubicBezTo>
                  <a:cubicBezTo>
                    <a:pt x="4198993" y="1505724"/>
                    <a:pt x="4192324" y="1523059"/>
                    <a:pt x="4196324" y="1537537"/>
                  </a:cubicBezTo>
                  <a:cubicBezTo>
                    <a:pt x="4207374" y="1576019"/>
                    <a:pt x="4220709" y="1614120"/>
                    <a:pt x="4237474" y="1650317"/>
                  </a:cubicBezTo>
                  <a:cubicBezTo>
                    <a:pt x="4254428" y="1687086"/>
                    <a:pt x="4268716" y="1721185"/>
                    <a:pt x="4251572" y="1763287"/>
                  </a:cubicBezTo>
                  <a:cubicBezTo>
                    <a:pt x="4244332" y="1781194"/>
                    <a:pt x="4249476" y="1804816"/>
                    <a:pt x="4251380" y="1825393"/>
                  </a:cubicBezTo>
                  <a:cubicBezTo>
                    <a:pt x="4252904" y="1840441"/>
                    <a:pt x="4261478" y="1854920"/>
                    <a:pt x="4261478" y="1869780"/>
                  </a:cubicBezTo>
                  <a:cubicBezTo>
                    <a:pt x="4261478" y="1909408"/>
                    <a:pt x="4271574" y="1944649"/>
                    <a:pt x="4292149" y="1978940"/>
                  </a:cubicBezTo>
                  <a:cubicBezTo>
                    <a:pt x="4300150" y="1992279"/>
                    <a:pt x="4294815" y="2013043"/>
                    <a:pt x="4296911" y="2030378"/>
                  </a:cubicBezTo>
                  <a:cubicBezTo>
                    <a:pt x="4299388" y="2048668"/>
                    <a:pt x="4301673" y="2067525"/>
                    <a:pt x="4307201" y="2085054"/>
                  </a:cubicBezTo>
                  <a:cubicBezTo>
                    <a:pt x="4321679" y="2130393"/>
                    <a:pt x="4338062" y="2175163"/>
                    <a:pt x="4353302" y="2220312"/>
                  </a:cubicBezTo>
                  <a:cubicBezTo>
                    <a:pt x="4365877" y="2257459"/>
                    <a:pt x="4355970" y="2294039"/>
                    <a:pt x="4350636" y="2330806"/>
                  </a:cubicBezTo>
                  <a:cubicBezTo>
                    <a:pt x="4347205" y="2353859"/>
                    <a:pt x="4339013" y="2375383"/>
                    <a:pt x="4351206" y="2401292"/>
                  </a:cubicBezTo>
                  <a:cubicBezTo>
                    <a:pt x="4362828" y="2426059"/>
                    <a:pt x="4360160" y="2457492"/>
                    <a:pt x="4366446" y="2485307"/>
                  </a:cubicBezTo>
                  <a:cubicBezTo>
                    <a:pt x="4371781" y="2508742"/>
                    <a:pt x="4380354" y="2531409"/>
                    <a:pt x="4388736" y="2554079"/>
                  </a:cubicBezTo>
                  <a:cubicBezTo>
                    <a:pt x="4400168" y="2584942"/>
                    <a:pt x="4412167" y="2615421"/>
                    <a:pt x="4406453" y="2649143"/>
                  </a:cubicBezTo>
                  <a:cubicBezTo>
                    <a:pt x="4399976" y="2687436"/>
                    <a:pt x="4424359" y="2713723"/>
                    <a:pt x="4440554" y="2743826"/>
                  </a:cubicBezTo>
                  <a:cubicBezTo>
                    <a:pt x="4451603" y="2764590"/>
                    <a:pt x="4459795" y="2787259"/>
                    <a:pt x="4466653" y="2809930"/>
                  </a:cubicBezTo>
                  <a:cubicBezTo>
                    <a:pt x="4475607" y="2840219"/>
                    <a:pt x="4480941" y="2871462"/>
                    <a:pt x="4489705" y="2901943"/>
                  </a:cubicBezTo>
                  <a:cubicBezTo>
                    <a:pt x="4502848" y="2948047"/>
                    <a:pt x="4513137" y="2994722"/>
                    <a:pt x="4505897" y="3042728"/>
                  </a:cubicBezTo>
                  <a:cubicBezTo>
                    <a:pt x="4502659" y="3064827"/>
                    <a:pt x="4502848" y="3085403"/>
                    <a:pt x="4507613" y="3107500"/>
                  </a:cubicBezTo>
                  <a:cubicBezTo>
                    <a:pt x="4515422" y="3143695"/>
                    <a:pt x="4516376" y="3180844"/>
                    <a:pt x="4545521" y="3209993"/>
                  </a:cubicBezTo>
                  <a:cubicBezTo>
                    <a:pt x="4555811" y="3220280"/>
                    <a:pt x="4558477" y="3238758"/>
                    <a:pt x="4563811" y="3253809"/>
                  </a:cubicBezTo>
                  <a:cubicBezTo>
                    <a:pt x="4570099" y="3271145"/>
                    <a:pt x="4566858" y="3283908"/>
                    <a:pt x="4548570" y="3293244"/>
                  </a:cubicBezTo>
                  <a:cubicBezTo>
                    <a:pt x="4540379" y="3297434"/>
                    <a:pt x="4532378" y="3309437"/>
                    <a:pt x="4531043" y="3318771"/>
                  </a:cubicBezTo>
                  <a:cubicBezTo>
                    <a:pt x="4527043" y="3346776"/>
                    <a:pt x="4532950" y="3372495"/>
                    <a:pt x="4545904" y="3399546"/>
                  </a:cubicBezTo>
                  <a:cubicBezTo>
                    <a:pt x="4558096" y="3424883"/>
                    <a:pt x="4556762" y="3456508"/>
                    <a:pt x="4561524" y="3485275"/>
                  </a:cubicBezTo>
                  <a:cubicBezTo>
                    <a:pt x="4564954" y="3505657"/>
                    <a:pt x="4572002" y="3526042"/>
                    <a:pt x="4572002" y="3546617"/>
                  </a:cubicBezTo>
                  <a:cubicBezTo>
                    <a:pt x="4572002" y="3572146"/>
                    <a:pt x="4565907" y="3597482"/>
                    <a:pt x="4563620" y="3623201"/>
                  </a:cubicBezTo>
                  <a:cubicBezTo>
                    <a:pt x="4561716" y="3643204"/>
                    <a:pt x="4562478" y="3663589"/>
                    <a:pt x="4560192" y="3683591"/>
                  </a:cubicBezTo>
                  <a:cubicBezTo>
                    <a:pt x="4558477" y="3699976"/>
                    <a:pt x="4554096" y="3716168"/>
                    <a:pt x="4550476" y="3732361"/>
                  </a:cubicBezTo>
                  <a:cubicBezTo>
                    <a:pt x="4549142" y="3738267"/>
                    <a:pt x="4543998" y="3744173"/>
                    <a:pt x="4544759" y="3749506"/>
                  </a:cubicBezTo>
                  <a:cubicBezTo>
                    <a:pt x="4552953" y="3802467"/>
                    <a:pt x="4516376" y="3840569"/>
                    <a:pt x="4500182" y="3885338"/>
                  </a:cubicBezTo>
                  <a:cubicBezTo>
                    <a:pt x="4483035" y="3932394"/>
                    <a:pt x="4456748" y="3977925"/>
                    <a:pt x="4464557" y="4030503"/>
                  </a:cubicBezTo>
                  <a:cubicBezTo>
                    <a:pt x="4469319" y="4062318"/>
                    <a:pt x="4480369" y="4092989"/>
                    <a:pt x="4487039" y="4124614"/>
                  </a:cubicBezTo>
                  <a:cubicBezTo>
                    <a:pt x="4489324" y="4135854"/>
                    <a:pt x="4488943" y="4148427"/>
                    <a:pt x="4486656" y="4159667"/>
                  </a:cubicBezTo>
                  <a:cubicBezTo>
                    <a:pt x="4476177" y="4213961"/>
                    <a:pt x="4474653" y="4267493"/>
                    <a:pt x="4491801" y="4320837"/>
                  </a:cubicBezTo>
                  <a:cubicBezTo>
                    <a:pt x="4494659" y="4329979"/>
                    <a:pt x="4497325" y="4339695"/>
                    <a:pt x="4497325" y="4349222"/>
                  </a:cubicBezTo>
                  <a:cubicBezTo>
                    <a:pt x="4497325" y="4401419"/>
                    <a:pt x="4493324" y="4452665"/>
                    <a:pt x="4474653" y="4502579"/>
                  </a:cubicBezTo>
                  <a:cubicBezTo>
                    <a:pt x="4468368" y="4519343"/>
                    <a:pt x="4472368" y="4539728"/>
                    <a:pt x="4470844" y="4558207"/>
                  </a:cubicBezTo>
                  <a:cubicBezTo>
                    <a:pt x="4469511" y="4575351"/>
                    <a:pt x="4468940" y="4592878"/>
                    <a:pt x="4464557" y="4609452"/>
                  </a:cubicBezTo>
                  <a:cubicBezTo>
                    <a:pt x="4458082" y="4633647"/>
                    <a:pt x="4457320" y="4656126"/>
                    <a:pt x="4463033" y="4681083"/>
                  </a:cubicBezTo>
                  <a:cubicBezTo>
                    <a:pt x="4468368" y="4704895"/>
                    <a:pt x="4465702" y="4730614"/>
                    <a:pt x="4465891" y="4755381"/>
                  </a:cubicBezTo>
                  <a:cubicBezTo>
                    <a:pt x="4466082" y="4783004"/>
                    <a:pt x="4466272" y="4810627"/>
                    <a:pt x="4465319" y="4838250"/>
                  </a:cubicBezTo>
                  <a:cubicBezTo>
                    <a:pt x="4464940" y="4849300"/>
                    <a:pt x="4457320" y="4861873"/>
                    <a:pt x="4460367" y="4871019"/>
                  </a:cubicBezTo>
                  <a:cubicBezTo>
                    <a:pt x="4470653" y="4900546"/>
                    <a:pt x="4458271" y="4930075"/>
                    <a:pt x="4463795" y="4959602"/>
                  </a:cubicBezTo>
                  <a:cubicBezTo>
                    <a:pt x="4466653" y="4974082"/>
                    <a:pt x="4458844" y="4990465"/>
                    <a:pt x="4458082" y="5006086"/>
                  </a:cubicBezTo>
                  <a:cubicBezTo>
                    <a:pt x="4456748" y="5031614"/>
                    <a:pt x="4457320" y="5057141"/>
                    <a:pt x="4456937" y="5082670"/>
                  </a:cubicBezTo>
                  <a:cubicBezTo>
                    <a:pt x="4456748" y="5091052"/>
                    <a:pt x="4455986" y="5099245"/>
                    <a:pt x="4455603" y="5107627"/>
                  </a:cubicBezTo>
                  <a:cubicBezTo>
                    <a:pt x="4455223" y="5115057"/>
                    <a:pt x="4453508" y="5122867"/>
                    <a:pt x="4454840" y="5129916"/>
                  </a:cubicBezTo>
                  <a:cubicBezTo>
                    <a:pt x="4459605" y="5155445"/>
                    <a:pt x="4467415" y="5180591"/>
                    <a:pt x="4470464" y="5206308"/>
                  </a:cubicBezTo>
                  <a:cubicBezTo>
                    <a:pt x="4473130" y="5228597"/>
                    <a:pt x="4469511" y="5251650"/>
                    <a:pt x="4471415" y="5274129"/>
                  </a:cubicBezTo>
                  <a:cubicBezTo>
                    <a:pt x="4474653" y="5313754"/>
                    <a:pt x="4480369" y="5353379"/>
                    <a:pt x="4483990" y="5393005"/>
                  </a:cubicBezTo>
                  <a:cubicBezTo>
                    <a:pt x="4484752" y="5401579"/>
                    <a:pt x="4479988" y="5410531"/>
                    <a:pt x="4479607" y="5419295"/>
                  </a:cubicBezTo>
                  <a:cubicBezTo>
                    <a:pt x="4478656" y="5446728"/>
                    <a:pt x="4478464" y="5474161"/>
                    <a:pt x="4477894" y="5501594"/>
                  </a:cubicBezTo>
                  <a:cubicBezTo>
                    <a:pt x="4477702" y="5517215"/>
                    <a:pt x="4478273" y="5533027"/>
                    <a:pt x="4476560" y="5548460"/>
                  </a:cubicBezTo>
                  <a:cubicBezTo>
                    <a:pt x="4474273" y="5568842"/>
                    <a:pt x="4470844" y="5587321"/>
                    <a:pt x="4485703" y="5606372"/>
                  </a:cubicBezTo>
                  <a:cubicBezTo>
                    <a:pt x="4508755" y="5635711"/>
                    <a:pt x="4499801" y="5673050"/>
                    <a:pt x="4505134" y="5706959"/>
                  </a:cubicBezTo>
                  <a:cubicBezTo>
                    <a:pt x="4506468" y="5715723"/>
                    <a:pt x="4506659" y="5724678"/>
                    <a:pt x="4508183" y="5733440"/>
                  </a:cubicBezTo>
                  <a:cubicBezTo>
                    <a:pt x="4511041" y="5749634"/>
                    <a:pt x="4514279" y="5765635"/>
                    <a:pt x="4517519" y="5781830"/>
                  </a:cubicBezTo>
                  <a:cubicBezTo>
                    <a:pt x="4518089" y="5784686"/>
                    <a:pt x="4518281" y="5787924"/>
                    <a:pt x="4519234" y="5790592"/>
                  </a:cubicBezTo>
                  <a:cubicBezTo>
                    <a:pt x="4527233" y="5815169"/>
                    <a:pt x="4536378" y="5839361"/>
                    <a:pt x="4542855" y="5864318"/>
                  </a:cubicBezTo>
                  <a:cubicBezTo>
                    <a:pt x="4546095" y="5876511"/>
                    <a:pt x="4546476" y="5890037"/>
                    <a:pt x="4544759" y="5902610"/>
                  </a:cubicBezTo>
                  <a:cubicBezTo>
                    <a:pt x="4539808" y="5939377"/>
                    <a:pt x="4537712" y="5975764"/>
                    <a:pt x="4544951" y="6012723"/>
                  </a:cubicBezTo>
                  <a:cubicBezTo>
                    <a:pt x="4547808" y="6027392"/>
                    <a:pt x="4543045" y="6043776"/>
                    <a:pt x="4541332" y="6059397"/>
                  </a:cubicBezTo>
                  <a:cubicBezTo>
                    <a:pt x="4536759" y="6096736"/>
                    <a:pt x="4531805" y="6134075"/>
                    <a:pt x="4527426" y="6171605"/>
                  </a:cubicBezTo>
                  <a:cubicBezTo>
                    <a:pt x="4524758" y="6195037"/>
                    <a:pt x="4523234" y="6218660"/>
                    <a:pt x="4520568" y="6242093"/>
                  </a:cubicBezTo>
                  <a:cubicBezTo>
                    <a:pt x="4517327" y="6269144"/>
                    <a:pt x="4512375" y="6296005"/>
                    <a:pt x="4509706" y="6323058"/>
                  </a:cubicBezTo>
                  <a:cubicBezTo>
                    <a:pt x="4506659" y="6353919"/>
                    <a:pt x="4506089" y="6384972"/>
                    <a:pt x="4502848" y="6415833"/>
                  </a:cubicBezTo>
                  <a:cubicBezTo>
                    <a:pt x="4496563" y="6472225"/>
                    <a:pt x="4489132" y="6528424"/>
                    <a:pt x="4482084" y="6584812"/>
                  </a:cubicBezTo>
                  <a:cubicBezTo>
                    <a:pt x="4475226" y="6639488"/>
                    <a:pt x="4469129" y="6694164"/>
                    <a:pt x="4460557" y="6748458"/>
                  </a:cubicBezTo>
                  <a:cubicBezTo>
                    <a:pt x="4456937" y="6771319"/>
                    <a:pt x="4447030" y="6793035"/>
                    <a:pt x="4441507" y="6815516"/>
                  </a:cubicBezTo>
                  <a:lnTo>
                    <a:pt x="4431806" y="6858001"/>
                  </a:lnTo>
                  <a:lnTo>
                    <a:pt x="4259554" y="6858001"/>
                  </a:lnTo>
                  <a:lnTo>
                    <a:pt x="4259554" y="6858002"/>
                  </a:lnTo>
                  <a:lnTo>
                    <a:pt x="0" y="6858002"/>
                  </a:lnTo>
                  <a:lnTo>
                    <a:pt x="0" y="2"/>
                  </a:lnTo>
                  <a:lnTo>
                    <a:pt x="3766492" y="1"/>
                  </a:lnTo>
                  <a:lnTo>
                    <a:pt x="3769210" y="21486"/>
                  </a:lnTo>
                  <a:close/>
                </a:path>
              </a:pathLst>
            </a:custGeom>
            <a:solidFill>
              <a:schemeClr val="tx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5CFD9A01-9690-4919-B665-502FC74B05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697284" y="-1"/>
              <a:ext cx="884241" cy="6858002"/>
              <a:chOff x="3697284" y="-1"/>
              <a:chExt cx="884241" cy="6858002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852825F8-C03C-49A2-A5E6-B4D54D390F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697284" y="-1"/>
                <a:ext cx="884241" cy="6858001"/>
                <a:chOff x="3697284" y="-1"/>
                <a:chExt cx="884241" cy="6858001"/>
              </a:xfrm>
              <a:solidFill>
                <a:srgbClr val="FFFFFF"/>
              </a:solidFill>
              <a:effectLst/>
            </p:grpSpPr>
            <p:sp>
              <p:nvSpPr>
                <p:cNvPr id="17" name="Freeform: Shape 16">
                  <a:extLst>
                    <a:ext uri="{FF2B5EF4-FFF2-40B4-BE49-F238E27FC236}">
                      <a16:creationId xmlns:a16="http://schemas.microsoft.com/office/drawing/2014/main" id="{8BFB274F-4DDB-493B-B268-29B432CAF1D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05641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" name="Freeform: Shape 17">
                  <a:extLst>
                    <a:ext uri="{FF2B5EF4-FFF2-40B4-BE49-F238E27FC236}">
                      <a16:creationId xmlns:a16="http://schemas.microsoft.com/office/drawing/2014/main" id="{CFBE0988-3007-4563-B977-C46776E31B0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15166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9B6043CD-E32C-4D59-8B8C-2004748E72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697284" y="0"/>
                <a:ext cx="884241" cy="6858001"/>
                <a:chOff x="3697284" y="-1"/>
                <a:chExt cx="884241" cy="6858001"/>
              </a:xfrm>
              <a:blipFill>
                <a:blip r:embed="rId2">
                  <a:alphaModFix amt="57000"/>
                </a:blip>
                <a:tile tx="0" ty="0" sx="100000" sy="100000" flip="none" algn="tl"/>
              </a:blipFill>
              <a:effectLst/>
            </p:grpSpPr>
            <p:sp>
              <p:nvSpPr>
                <p:cNvPr id="15" name="Freeform: Shape 14">
                  <a:extLst>
                    <a:ext uri="{FF2B5EF4-FFF2-40B4-BE49-F238E27FC236}">
                      <a16:creationId xmlns:a16="http://schemas.microsoft.com/office/drawing/2014/main" id="{D97C5793-368D-4A4A-ACCD-C6E65C45F1E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05641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" name="Freeform: Shape 15">
                  <a:extLst>
                    <a:ext uri="{FF2B5EF4-FFF2-40B4-BE49-F238E27FC236}">
                      <a16:creationId xmlns:a16="http://schemas.microsoft.com/office/drawing/2014/main" id="{2B2C7616-5CAF-4CDF-B8AF-5B94A6CEF80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15166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</p:grpSp>
      </p:grpSp>
      <p:graphicFrame>
        <p:nvGraphicFramePr>
          <p:cNvPr id="4" name="TextBox 1">
            <a:extLst>
              <a:ext uri="{FF2B5EF4-FFF2-40B4-BE49-F238E27FC236}">
                <a16:creationId xmlns:a16="http://schemas.microsoft.com/office/drawing/2014/main" id="{306E674E-9CC7-1933-2B6A-5A024FF0FFC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08486933"/>
              </p:ext>
            </p:extLst>
          </p:nvPr>
        </p:nvGraphicFramePr>
        <p:xfrm>
          <a:off x="838200" y="841375"/>
          <a:ext cx="6121400" cy="51845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6409025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Slide Background">
            <a:extLst>
              <a:ext uri="{FF2B5EF4-FFF2-40B4-BE49-F238E27FC236}">
                <a16:creationId xmlns:a16="http://schemas.microsoft.com/office/drawing/2014/main" id="{3ECBE1F1-D69B-4AFA-ABD5-8E41720EF6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Stethoscope">
            <a:extLst>
              <a:ext uri="{FF2B5EF4-FFF2-40B4-BE49-F238E27FC236}">
                <a16:creationId xmlns:a16="http://schemas.microsoft.com/office/drawing/2014/main" id="{99726FCD-B2BD-6354-DE2B-0E0C693A6CE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2951" r="14468" b="-4"/>
          <a:stretch>
            <a:fillRect/>
          </a:stretch>
        </p:blipFill>
        <p:spPr>
          <a:xfrm>
            <a:off x="-1" y="-2"/>
            <a:ext cx="5410198" cy="6858002"/>
          </a:xfrm>
          <a:prstGeom prst="rect">
            <a:avLst/>
          </a:prstGeom>
        </p:spPr>
      </p:pic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03A6265-E10C-4B85-9C20-E75FCAF9C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0197" y="-1"/>
            <a:ext cx="6781802" cy="2286000"/>
          </a:xfrm>
          <a:prstGeom prst="rect">
            <a:avLst/>
          </a:prstGeom>
          <a:ln>
            <a:noFill/>
          </a:ln>
          <a:effectLst>
            <a:outerShdw blurRad="355600" dist="152400" sx="95000" sy="95000" algn="t" rotWithShape="0">
              <a:srgbClr val="000000">
                <a:alpha val="2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DA07C2F-2344-8AB2-EA9A-64AE5C0AC367}"/>
              </a:ext>
            </a:extLst>
          </p:cNvPr>
          <p:cNvSpPr txBox="1"/>
          <p:nvPr/>
        </p:nvSpPr>
        <p:spPr>
          <a:xfrm>
            <a:off x="6115317" y="2743200"/>
            <a:ext cx="5247340" cy="34968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Limitations</a:t>
            </a:r>
          </a:p>
          <a:p>
            <a:pPr marL="5715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 voice support yet, dependent on API limits, not a replacement for a real doctor.</a:t>
            </a:r>
          </a:p>
        </p:txBody>
      </p:sp>
    </p:spTree>
    <p:extLst>
      <p:ext uri="{BB962C8B-B14F-4D97-AF65-F5344CB8AC3E}">
        <p14:creationId xmlns:p14="http://schemas.microsoft.com/office/powerpoint/2010/main" val="23060441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9BB35BC-D5C2-4C8B-A22A-A71E6191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erson holding a glowing device&#10;&#10;AI-generated content may be incorrect.">
            <a:extLst>
              <a:ext uri="{FF2B5EF4-FFF2-40B4-BE49-F238E27FC236}">
                <a16:creationId xmlns:a16="http://schemas.microsoft.com/office/drawing/2014/main" id="{1A8F15EE-302A-6955-DE37-D558D4C0A9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773" r="1693" b="-1"/>
          <a:stretch>
            <a:fillRect/>
          </a:stretch>
        </p:blipFill>
        <p:spPr>
          <a:xfrm>
            <a:off x="20" y="10"/>
            <a:ext cx="6116549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06F4988-4590-8F17-5E96-589D33C7426D}"/>
              </a:ext>
            </a:extLst>
          </p:cNvPr>
          <p:cNvSpPr txBox="1"/>
          <p:nvPr/>
        </p:nvSpPr>
        <p:spPr>
          <a:xfrm>
            <a:off x="6513788" y="2333297"/>
            <a:ext cx="4840010" cy="38436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Future Scope</a:t>
            </a:r>
          </a:p>
          <a:p>
            <a:pPr marL="5715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Add voice-based input, support Telugu and other languages, save user history, and link with hospital appointments.</a:t>
            </a:r>
          </a:p>
        </p:txBody>
      </p:sp>
    </p:spTree>
    <p:extLst>
      <p:ext uri="{BB962C8B-B14F-4D97-AF65-F5344CB8AC3E}">
        <p14:creationId xmlns:p14="http://schemas.microsoft.com/office/powerpoint/2010/main" val="24876398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D7B6173-1D58-48E2-83CF-37350F315F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F36CA75-CFBF-4844-B719-8FE9EBADA9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D4A84B9-E564-4DD0-97F8-DBF1C460C2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A599609-F5C2-4A0B-A992-913F814A63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4" y="0"/>
            <a:ext cx="12181172" cy="6858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102382E0-0A09-46AE-B955-B911CAFE7F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DE75D4A-0965-4973-BE75-DECCAC9A96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E006BEC-D3CF-5F78-3538-D511C5B42AD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31" r="40870"/>
          <a:stretch>
            <a:fillRect/>
          </a:stretch>
        </p:blipFill>
        <p:spPr>
          <a:xfrm>
            <a:off x="20" y="10"/>
            <a:ext cx="6095980" cy="6857990"/>
          </a:xfrm>
          <a:prstGeom prst="rect">
            <a:avLst/>
          </a:prstGeom>
        </p:spPr>
      </p:pic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8B62F7E-F73F-4AB2-C5BC-53FE7FE4043C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29" r="26971"/>
          <a:stretch>
            <a:fillRect/>
          </a:stretch>
        </p:blipFill>
        <p:spPr>
          <a:xfrm>
            <a:off x="6096000" y="10"/>
            <a:ext cx="6096000" cy="685799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DAD0848-EB1C-4E9C-6F22-F7379598ECB2}"/>
              </a:ext>
            </a:extLst>
          </p:cNvPr>
          <p:cNvSpPr txBox="1"/>
          <p:nvPr/>
        </p:nvSpPr>
        <p:spPr>
          <a:xfrm>
            <a:off x="1014984" y="4926321"/>
            <a:ext cx="9801854" cy="261423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 b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Live Demo + Credits</a:t>
            </a:r>
          </a:p>
          <a:p>
            <a:pPr marL="571500" indent="-22860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app runs using </a:t>
            </a:r>
            <a:r>
              <a:rPr lang="en-US" sz="240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Streamlit</a:t>
            </a:r>
            <a:r>
              <a:rPr lang="en-US" sz="240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with a Public </a:t>
            </a:r>
            <a:r>
              <a:rPr lang="en-US" sz="240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ngrok</a:t>
            </a:r>
            <a:r>
              <a:rPr lang="en-US" sz="240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link. Footer shows “ Built by 💖 Bangaru Tejaswini ”</a:t>
            </a:r>
          </a:p>
        </p:txBody>
      </p:sp>
    </p:spTree>
    <p:extLst>
      <p:ext uri="{BB962C8B-B14F-4D97-AF65-F5344CB8AC3E}">
        <p14:creationId xmlns:p14="http://schemas.microsoft.com/office/powerpoint/2010/main" val="22635946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70A1295-61BC-4214-AA3E-D39667302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F42E3BC-4D32-9F24-2DA4-50E88971ABB8}"/>
              </a:ext>
            </a:extLst>
          </p:cNvPr>
          <p:cNvSpPr txBox="1"/>
          <p:nvPr/>
        </p:nvSpPr>
        <p:spPr>
          <a:xfrm>
            <a:off x="1484294" y="4766421"/>
            <a:ext cx="3919526" cy="100065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i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Thank You</a:t>
            </a:r>
          </a:p>
        </p:txBody>
      </p:sp>
      <p:pic>
        <p:nvPicPr>
          <p:cNvPr id="4" name="Picture 3" descr="Aerial view of a highway near the ocean">
            <a:extLst>
              <a:ext uri="{FF2B5EF4-FFF2-40B4-BE49-F238E27FC236}">
                <a16:creationId xmlns:a16="http://schemas.microsoft.com/office/drawing/2014/main" id="{F353EEB1-133A-5CB3-C317-5C2CB2F16B5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2255" r="-2" b="31767"/>
          <a:stretch>
            <a:fillRect/>
          </a:stretch>
        </p:blipFill>
        <p:spPr>
          <a:xfrm>
            <a:off x="-1" y="10"/>
            <a:ext cx="12192001" cy="4201449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0B139475-2B26-4CA9-9413-DE741E49F7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2941813"/>
            <a:ext cx="12188952" cy="1828800"/>
            <a:chOff x="-305" y="3144820"/>
            <a:chExt cx="9182100" cy="1551136"/>
          </a:xfrm>
        </p:grpSpPr>
        <p:sp useBgFill="1">
          <p:nvSpPr>
            <p:cNvPr id="11" name="Freeform: Shape 10">
              <a:extLst>
                <a:ext uri="{FF2B5EF4-FFF2-40B4-BE49-F238E27FC236}">
                  <a16:creationId xmlns:a16="http://schemas.microsoft.com/office/drawing/2014/main" id="{16C6BF63-6277-4C39-BE5D-3C341662CE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676854"/>
              <a:ext cx="9182100" cy="1019102"/>
            </a:xfrm>
            <a:custGeom>
              <a:avLst/>
              <a:gdLst>
                <a:gd name="connsiteX0" fmla="*/ 0 w 9182100"/>
                <a:gd name="connsiteY0" fmla="*/ 1019102 h 1019102"/>
                <a:gd name="connsiteX1" fmla="*/ 9182100 w 9182100"/>
                <a:gd name="connsiteY1" fmla="*/ 1019102 h 1019102"/>
                <a:gd name="connsiteX2" fmla="*/ 9182100 w 9182100"/>
                <a:gd name="connsiteY2" fmla="*/ 273009 h 1019102"/>
                <a:gd name="connsiteX3" fmla="*/ 9065895 w 9182100"/>
                <a:gd name="connsiteY3" fmla="*/ 278343 h 1019102"/>
                <a:gd name="connsiteX4" fmla="*/ 8261890 w 9182100"/>
                <a:gd name="connsiteY4" fmla="*/ 257769 h 1019102"/>
                <a:gd name="connsiteX5" fmla="*/ 8038624 w 9182100"/>
                <a:gd name="connsiteY5" fmla="*/ 235956 h 1019102"/>
                <a:gd name="connsiteX6" fmla="*/ 7862221 w 9182100"/>
                <a:gd name="connsiteY6" fmla="*/ 213097 h 1019102"/>
                <a:gd name="connsiteX7" fmla="*/ 6238780 w 9182100"/>
                <a:gd name="connsiteY7" fmla="*/ 126419 h 1019102"/>
                <a:gd name="connsiteX8" fmla="*/ 5828729 w 9182100"/>
                <a:gd name="connsiteY8" fmla="*/ 142421 h 1019102"/>
                <a:gd name="connsiteX9" fmla="*/ 5227606 w 9182100"/>
                <a:gd name="connsiteY9" fmla="*/ 219764 h 1019102"/>
                <a:gd name="connsiteX10" fmla="*/ 4394359 w 9182100"/>
                <a:gd name="connsiteY10" fmla="*/ 190713 h 1019102"/>
                <a:gd name="connsiteX11" fmla="*/ 3789236 w 9182100"/>
                <a:gd name="connsiteY11" fmla="*/ 107655 h 1019102"/>
                <a:gd name="connsiteX12" fmla="*/ 3391567 w 9182100"/>
                <a:gd name="connsiteY12" fmla="*/ 30502 h 1019102"/>
                <a:gd name="connsiteX13" fmla="*/ 2180177 w 9182100"/>
                <a:gd name="connsiteY13" fmla="*/ 67745 h 1019102"/>
                <a:gd name="connsiteX14" fmla="*/ 1543336 w 9182100"/>
                <a:gd name="connsiteY14" fmla="*/ 209953 h 1019102"/>
                <a:gd name="connsiteX15" fmla="*/ 1276731 w 9182100"/>
                <a:gd name="connsiteY15" fmla="*/ 286439 h 1019102"/>
                <a:gd name="connsiteX16" fmla="*/ 441293 w 9182100"/>
                <a:gd name="connsiteY16" fmla="*/ 292345 h 1019102"/>
                <a:gd name="connsiteX17" fmla="*/ 0 w 9182100"/>
                <a:gd name="connsiteY17" fmla="*/ 135563 h 1019102"/>
                <a:gd name="connsiteX18" fmla="*/ 0 w 9182100"/>
                <a:gd name="connsiteY18" fmla="*/ 1019102 h 1019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182100" h="1019102">
                  <a:moveTo>
                    <a:pt x="0" y="1019102"/>
                  </a:moveTo>
                  <a:lnTo>
                    <a:pt x="9182100" y="1019102"/>
                  </a:lnTo>
                  <a:lnTo>
                    <a:pt x="9182100" y="273009"/>
                  </a:lnTo>
                  <a:cubicBezTo>
                    <a:pt x="9143429" y="275485"/>
                    <a:pt x="9104662" y="277200"/>
                    <a:pt x="9065895" y="278343"/>
                  </a:cubicBezTo>
                  <a:cubicBezTo>
                    <a:pt x="8798243" y="285201"/>
                    <a:pt x="8529066" y="277009"/>
                    <a:pt x="8261890" y="257769"/>
                  </a:cubicBezTo>
                  <a:cubicBezTo>
                    <a:pt x="8187024" y="251863"/>
                    <a:pt x="8112443" y="245386"/>
                    <a:pt x="8038624" y="235956"/>
                  </a:cubicBezTo>
                  <a:cubicBezTo>
                    <a:pt x="7980140" y="228051"/>
                    <a:pt x="7920228" y="219002"/>
                    <a:pt x="7862221" y="213097"/>
                  </a:cubicBezTo>
                  <a:cubicBezTo>
                    <a:pt x="7322439" y="159280"/>
                    <a:pt x="6780943" y="130991"/>
                    <a:pt x="6238780" y="126419"/>
                  </a:cubicBezTo>
                  <a:cubicBezTo>
                    <a:pt x="6102477" y="126324"/>
                    <a:pt x="5964745" y="128800"/>
                    <a:pt x="5828729" y="142421"/>
                  </a:cubicBezTo>
                  <a:cubicBezTo>
                    <a:pt x="5624703" y="162328"/>
                    <a:pt x="5429441" y="202048"/>
                    <a:pt x="5227606" y="219764"/>
                  </a:cubicBezTo>
                  <a:cubicBezTo>
                    <a:pt x="4950238" y="245767"/>
                    <a:pt x="4670393" y="228527"/>
                    <a:pt x="4394359" y="190713"/>
                  </a:cubicBezTo>
                  <a:cubicBezTo>
                    <a:pt x="4193381" y="163090"/>
                    <a:pt x="3988880" y="147755"/>
                    <a:pt x="3789236" y="107655"/>
                  </a:cubicBezTo>
                  <a:cubicBezTo>
                    <a:pt x="3660743" y="85271"/>
                    <a:pt x="3520249" y="51648"/>
                    <a:pt x="3391567" y="30502"/>
                  </a:cubicBezTo>
                  <a:cubicBezTo>
                    <a:pt x="2990469" y="-28553"/>
                    <a:pt x="2579370" y="5928"/>
                    <a:pt x="2180177" y="67745"/>
                  </a:cubicBezTo>
                  <a:cubicBezTo>
                    <a:pt x="1965198" y="103273"/>
                    <a:pt x="1751648" y="146136"/>
                    <a:pt x="1543336" y="209953"/>
                  </a:cubicBezTo>
                  <a:cubicBezTo>
                    <a:pt x="1456087" y="238528"/>
                    <a:pt x="1365885" y="264627"/>
                    <a:pt x="1276731" y="286439"/>
                  </a:cubicBezTo>
                  <a:cubicBezTo>
                    <a:pt x="1001173" y="335398"/>
                    <a:pt x="716471" y="346923"/>
                    <a:pt x="441293" y="292345"/>
                  </a:cubicBezTo>
                  <a:cubicBezTo>
                    <a:pt x="285655" y="263198"/>
                    <a:pt x="143923" y="198237"/>
                    <a:pt x="0" y="135563"/>
                  </a:cubicBezTo>
                  <a:lnTo>
                    <a:pt x="0" y="1019102"/>
                  </a:lnTo>
                  <a:close/>
                </a:path>
              </a:pathLst>
            </a:custGeom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EA3BAD9-C130-4A9C-9086-20D132A6CF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144820"/>
              <a:ext cx="9182100" cy="932744"/>
            </a:xfrm>
            <a:custGeom>
              <a:avLst/>
              <a:gdLst>
                <a:gd name="connsiteX0" fmla="*/ 9182100 w 9182100"/>
                <a:gd name="connsiteY0" fmla="*/ 396420 h 932744"/>
                <a:gd name="connsiteX1" fmla="*/ 9103805 w 9182100"/>
                <a:gd name="connsiteY1" fmla="*/ 392229 h 932744"/>
                <a:gd name="connsiteX2" fmla="*/ 8712422 w 9182100"/>
                <a:gd name="connsiteY2" fmla="*/ 359749 h 932744"/>
                <a:gd name="connsiteX3" fmla="*/ 8322755 w 9182100"/>
                <a:gd name="connsiteY3" fmla="*/ 313362 h 932744"/>
                <a:gd name="connsiteX4" fmla="*/ 8134826 w 9182100"/>
                <a:gd name="connsiteY4" fmla="*/ 283930 h 932744"/>
                <a:gd name="connsiteX5" fmla="*/ 8090916 w 9182100"/>
                <a:gd name="connsiteY5" fmla="*/ 275643 h 932744"/>
                <a:gd name="connsiteX6" fmla="*/ 8069485 w 9182100"/>
                <a:gd name="connsiteY6" fmla="*/ 271262 h 932744"/>
                <a:gd name="connsiteX7" fmla="*/ 8041862 w 9182100"/>
                <a:gd name="connsiteY7" fmla="*/ 266595 h 932744"/>
                <a:gd name="connsiteX8" fmla="*/ 7986903 w 9182100"/>
                <a:gd name="connsiteY8" fmla="*/ 257546 h 932744"/>
                <a:gd name="connsiteX9" fmla="*/ 7934230 w 9182100"/>
                <a:gd name="connsiteY9" fmla="*/ 249640 h 932744"/>
                <a:gd name="connsiteX10" fmla="*/ 7727537 w 9182100"/>
                <a:gd name="connsiteY10" fmla="*/ 221922 h 932744"/>
                <a:gd name="connsiteX11" fmla="*/ 7625239 w 9182100"/>
                <a:gd name="connsiteY11" fmla="*/ 209730 h 932744"/>
                <a:gd name="connsiteX12" fmla="*/ 7523227 w 9182100"/>
                <a:gd name="connsiteY12" fmla="*/ 198110 h 932744"/>
                <a:gd name="connsiteX13" fmla="*/ 7115651 w 9182100"/>
                <a:gd name="connsiteY13" fmla="*/ 158010 h 932744"/>
                <a:gd name="connsiteX14" fmla="*/ 6706839 w 9182100"/>
                <a:gd name="connsiteY14" fmla="*/ 126958 h 932744"/>
                <a:gd name="connsiteX15" fmla="*/ 6604064 w 9182100"/>
                <a:gd name="connsiteY15" fmla="*/ 120862 h 932744"/>
                <a:gd name="connsiteX16" fmla="*/ 6501003 w 9182100"/>
                <a:gd name="connsiteY16" fmla="*/ 115338 h 932744"/>
                <a:gd name="connsiteX17" fmla="*/ 6397467 w 9182100"/>
                <a:gd name="connsiteY17" fmla="*/ 110385 h 932744"/>
                <a:gd name="connsiteX18" fmla="*/ 6293168 w 9182100"/>
                <a:gd name="connsiteY18" fmla="*/ 106860 h 932744"/>
                <a:gd name="connsiteX19" fmla="*/ 6079712 w 9182100"/>
                <a:gd name="connsiteY19" fmla="*/ 103908 h 932744"/>
                <a:gd name="connsiteX20" fmla="*/ 6024563 w 9182100"/>
                <a:gd name="connsiteY20" fmla="*/ 104479 h 932744"/>
                <a:gd name="connsiteX21" fmla="*/ 5968080 w 9182100"/>
                <a:gd name="connsiteY21" fmla="*/ 106479 h 932744"/>
                <a:gd name="connsiteX22" fmla="*/ 5855875 w 9182100"/>
                <a:gd name="connsiteY22" fmla="*/ 113242 h 932744"/>
                <a:gd name="connsiteX23" fmla="*/ 5439251 w 9182100"/>
                <a:gd name="connsiteY23" fmla="*/ 160105 h 932744"/>
                <a:gd name="connsiteX24" fmla="*/ 5075396 w 9182100"/>
                <a:gd name="connsiteY24" fmla="*/ 186585 h 932744"/>
                <a:gd name="connsiteX25" fmla="*/ 4712780 w 9182100"/>
                <a:gd name="connsiteY25" fmla="*/ 171249 h 932744"/>
                <a:gd name="connsiteX26" fmla="*/ 4666679 w 9182100"/>
                <a:gd name="connsiteY26" fmla="*/ 166773 h 932744"/>
                <a:gd name="connsiteX27" fmla="*/ 4620292 w 9182100"/>
                <a:gd name="connsiteY27" fmla="*/ 161629 h 932744"/>
                <a:gd name="connsiteX28" fmla="*/ 4573810 w 9182100"/>
                <a:gd name="connsiteY28" fmla="*/ 156009 h 932744"/>
                <a:gd name="connsiteX29" fmla="*/ 4550569 w 9182100"/>
                <a:gd name="connsiteY29" fmla="*/ 153057 h 932744"/>
                <a:gd name="connsiteX30" fmla="*/ 4538948 w 9182100"/>
                <a:gd name="connsiteY30" fmla="*/ 151628 h 932744"/>
                <a:gd name="connsiteX31" fmla="*/ 4526566 w 9182100"/>
                <a:gd name="connsiteY31" fmla="*/ 149913 h 932744"/>
                <a:gd name="connsiteX32" fmla="*/ 4327779 w 9182100"/>
                <a:gd name="connsiteY32" fmla="*/ 122862 h 932744"/>
                <a:gd name="connsiteX33" fmla="*/ 3929729 w 9182100"/>
                <a:gd name="connsiteY33" fmla="*/ 68189 h 932744"/>
                <a:gd name="connsiteX34" fmla="*/ 3729133 w 9182100"/>
                <a:gd name="connsiteY34" fmla="*/ 41900 h 932744"/>
                <a:gd name="connsiteX35" fmla="*/ 3628930 w 9182100"/>
                <a:gd name="connsiteY35" fmla="*/ 28946 h 932744"/>
                <a:gd name="connsiteX36" fmla="*/ 3573399 w 9182100"/>
                <a:gd name="connsiteY36" fmla="*/ 22278 h 932744"/>
                <a:gd name="connsiteX37" fmla="*/ 3516916 w 9182100"/>
                <a:gd name="connsiteY37" fmla="*/ 16468 h 932744"/>
                <a:gd name="connsiteX38" fmla="*/ 3074670 w 9182100"/>
                <a:gd name="connsiteY38" fmla="*/ 752 h 932744"/>
                <a:gd name="connsiteX39" fmla="*/ 2858738 w 9182100"/>
                <a:gd name="connsiteY39" fmla="*/ 8753 h 932744"/>
                <a:gd name="connsiteX40" fmla="*/ 2645474 w 9182100"/>
                <a:gd name="connsiteY40" fmla="*/ 25326 h 932744"/>
                <a:gd name="connsiteX41" fmla="*/ 1810798 w 9182100"/>
                <a:gd name="connsiteY41" fmla="*/ 158010 h 932744"/>
                <a:gd name="connsiteX42" fmla="*/ 1602772 w 9182100"/>
                <a:gd name="connsiteY42" fmla="*/ 208111 h 932744"/>
                <a:gd name="connsiteX43" fmla="*/ 1548860 w 9182100"/>
                <a:gd name="connsiteY43" fmla="*/ 222780 h 932744"/>
                <a:gd name="connsiteX44" fmla="*/ 1501331 w 9182100"/>
                <a:gd name="connsiteY44" fmla="*/ 236115 h 932744"/>
                <a:gd name="connsiteX45" fmla="*/ 1411224 w 9182100"/>
                <a:gd name="connsiteY45" fmla="*/ 260880 h 932744"/>
                <a:gd name="connsiteX46" fmla="*/ 1050893 w 9182100"/>
                <a:gd name="connsiteY46" fmla="*/ 338032 h 932744"/>
                <a:gd name="connsiteX47" fmla="*/ 871252 w 9182100"/>
                <a:gd name="connsiteY47" fmla="*/ 360511 h 932744"/>
                <a:gd name="connsiteX48" fmla="*/ 781812 w 9182100"/>
                <a:gd name="connsiteY48" fmla="*/ 366512 h 932744"/>
                <a:gd name="connsiteX49" fmla="*/ 692563 w 9182100"/>
                <a:gd name="connsiteY49" fmla="*/ 369655 h 932744"/>
                <a:gd name="connsiteX50" fmla="*/ 515017 w 9182100"/>
                <a:gd name="connsiteY50" fmla="*/ 363940 h 932744"/>
                <a:gd name="connsiteX51" fmla="*/ 337661 w 9182100"/>
                <a:gd name="connsiteY51" fmla="*/ 341937 h 932744"/>
                <a:gd name="connsiteX52" fmla="*/ 156972 w 9182100"/>
                <a:gd name="connsiteY52" fmla="*/ 303456 h 932744"/>
                <a:gd name="connsiteX53" fmla="*/ 0 w 9182100"/>
                <a:gd name="connsiteY53" fmla="*/ 261642 h 932744"/>
                <a:gd name="connsiteX54" fmla="*/ 0 w 9182100"/>
                <a:gd name="connsiteY54" fmla="*/ 713412 h 932744"/>
                <a:gd name="connsiteX55" fmla="*/ 9144 w 9182100"/>
                <a:gd name="connsiteY55" fmla="*/ 717699 h 932744"/>
                <a:gd name="connsiteX56" fmla="*/ 213360 w 9182100"/>
                <a:gd name="connsiteY56" fmla="*/ 801042 h 932744"/>
                <a:gd name="connsiteX57" fmla="*/ 653510 w 9182100"/>
                <a:gd name="connsiteY57" fmla="*/ 908199 h 932744"/>
                <a:gd name="connsiteX58" fmla="*/ 1101947 w 9182100"/>
                <a:gd name="connsiteY58" fmla="*/ 930773 h 932744"/>
                <a:gd name="connsiteX59" fmla="*/ 1540002 w 9182100"/>
                <a:gd name="connsiteY59" fmla="*/ 889434 h 932744"/>
                <a:gd name="connsiteX60" fmla="*/ 1647158 w 9182100"/>
                <a:gd name="connsiteY60" fmla="*/ 871242 h 932744"/>
                <a:gd name="connsiteX61" fmla="*/ 1698117 w 9182100"/>
                <a:gd name="connsiteY61" fmla="*/ 862193 h 932744"/>
                <a:gd name="connsiteX62" fmla="*/ 1742789 w 9182100"/>
                <a:gd name="connsiteY62" fmla="*/ 854668 h 932744"/>
                <a:gd name="connsiteX63" fmla="*/ 1931003 w 9182100"/>
                <a:gd name="connsiteY63" fmla="*/ 826950 h 932744"/>
                <a:gd name="connsiteX64" fmla="*/ 2314861 w 9182100"/>
                <a:gd name="connsiteY64" fmla="*/ 783897 h 932744"/>
                <a:gd name="connsiteX65" fmla="*/ 2506885 w 9182100"/>
                <a:gd name="connsiteY65" fmla="*/ 768086 h 932744"/>
                <a:gd name="connsiteX66" fmla="*/ 2602611 w 9182100"/>
                <a:gd name="connsiteY66" fmla="*/ 762085 h 932744"/>
                <a:gd name="connsiteX67" fmla="*/ 2698052 w 9182100"/>
                <a:gd name="connsiteY67" fmla="*/ 756846 h 932744"/>
                <a:gd name="connsiteX68" fmla="*/ 2887980 w 9182100"/>
                <a:gd name="connsiteY68" fmla="*/ 750846 h 932744"/>
                <a:gd name="connsiteX69" fmla="*/ 3075813 w 9182100"/>
                <a:gd name="connsiteY69" fmla="*/ 750179 h 932744"/>
                <a:gd name="connsiteX70" fmla="*/ 3168587 w 9182100"/>
                <a:gd name="connsiteY70" fmla="*/ 752751 h 932744"/>
                <a:gd name="connsiteX71" fmla="*/ 3260408 w 9182100"/>
                <a:gd name="connsiteY71" fmla="*/ 756656 h 932744"/>
                <a:gd name="connsiteX72" fmla="*/ 3440049 w 9182100"/>
                <a:gd name="connsiteY72" fmla="*/ 771610 h 932744"/>
                <a:gd name="connsiteX73" fmla="*/ 3483864 w 9182100"/>
                <a:gd name="connsiteY73" fmla="*/ 776849 h 932744"/>
                <a:gd name="connsiteX74" fmla="*/ 3528536 w 9182100"/>
                <a:gd name="connsiteY74" fmla="*/ 782469 h 932744"/>
                <a:gd name="connsiteX75" fmla="*/ 3628549 w 9182100"/>
                <a:gd name="connsiteY75" fmla="*/ 796089 h 932744"/>
                <a:gd name="connsiteX76" fmla="*/ 3828574 w 9182100"/>
                <a:gd name="connsiteY76" fmla="*/ 823140 h 932744"/>
                <a:gd name="connsiteX77" fmla="*/ 4231196 w 9182100"/>
                <a:gd name="connsiteY77" fmla="*/ 874099 h 932744"/>
                <a:gd name="connsiteX78" fmla="*/ 4433126 w 9182100"/>
                <a:gd name="connsiteY78" fmla="*/ 897435 h 932744"/>
                <a:gd name="connsiteX79" fmla="*/ 4485990 w 9182100"/>
                <a:gd name="connsiteY79" fmla="*/ 903246 h 932744"/>
                <a:gd name="connsiteX80" fmla="*/ 4539806 w 9182100"/>
                <a:gd name="connsiteY80" fmla="*/ 908961 h 932744"/>
                <a:gd name="connsiteX81" fmla="*/ 4593908 w 9182100"/>
                <a:gd name="connsiteY81" fmla="*/ 914199 h 932744"/>
                <a:gd name="connsiteX82" fmla="*/ 4648296 w 9182100"/>
                <a:gd name="connsiteY82" fmla="*/ 918771 h 932744"/>
                <a:gd name="connsiteX83" fmla="*/ 5092446 w 9182100"/>
                <a:gd name="connsiteY83" fmla="*/ 931154 h 932744"/>
                <a:gd name="connsiteX84" fmla="*/ 5533168 w 9182100"/>
                <a:gd name="connsiteY84" fmla="*/ 891816 h 932744"/>
                <a:gd name="connsiteX85" fmla="*/ 5918169 w 9182100"/>
                <a:gd name="connsiteY85" fmla="*/ 840666 h 932744"/>
                <a:gd name="connsiteX86" fmla="*/ 6007323 w 9182100"/>
                <a:gd name="connsiteY86" fmla="*/ 833237 h 932744"/>
                <a:gd name="connsiteX87" fmla="*/ 6051709 w 9182100"/>
                <a:gd name="connsiteY87" fmla="*/ 830570 h 932744"/>
                <a:gd name="connsiteX88" fmla="*/ 6097429 w 9182100"/>
                <a:gd name="connsiteY88" fmla="*/ 828379 h 932744"/>
                <a:gd name="connsiteX89" fmla="*/ 6287834 w 9182100"/>
                <a:gd name="connsiteY89" fmla="*/ 822569 h 932744"/>
                <a:gd name="connsiteX90" fmla="*/ 6681597 w 9182100"/>
                <a:gd name="connsiteY90" fmla="*/ 821235 h 932744"/>
                <a:gd name="connsiteX91" fmla="*/ 7079647 w 9182100"/>
                <a:gd name="connsiteY91" fmla="*/ 826569 h 932744"/>
                <a:gd name="connsiteX92" fmla="*/ 7478173 w 9182100"/>
                <a:gd name="connsiteY92" fmla="*/ 836094 h 932744"/>
                <a:gd name="connsiteX93" fmla="*/ 7871937 w 9182100"/>
                <a:gd name="connsiteY93" fmla="*/ 851430 h 932744"/>
                <a:gd name="connsiteX94" fmla="*/ 7919657 w 9182100"/>
                <a:gd name="connsiteY94" fmla="*/ 854097 h 932744"/>
                <a:gd name="connsiteX95" fmla="*/ 7964901 w 9182100"/>
                <a:gd name="connsiteY95" fmla="*/ 857240 h 932744"/>
                <a:gd name="connsiteX96" fmla="*/ 8015955 w 9182100"/>
                <a:gd name="connsiteY96" fmla="*/ 861050 h 932744"/>
                <a:gd name="connsiteX97" fmla="*/ 8072247 w 9182100"/>
                <a:gd name="connsiteY97" fmla="*/ 864384 h 932744"/>
                <a:gd name="connsiteX98" fmla="*/ 8286750 w 9182100"/>
                <a:gd name="connsiteY98" fmla="*/ 868384 h 932744"/>
                <a:gd name="connsiteX99" fmla="*/ 8704040 w 9182100"/>
                <a:gd name="connsiteY99" fmla="*/ 853716 h 932744"/>
                <a:gd name="connsiteX100" fmla="*/ 9120188 w 9182100"/>
                <a:gd name="connsiteY100" fmla="*/ 814092 h 932744"/>
                <a:gd name="connsiteX101" fmla="*/ 9181909 w 9182100"/>
                <a:gd name="connsiteY101" fmla="*/ 805519 h 932744"/>
                <a:gd name="connsiteX102" fmla="*/ 9181909 w 9182100"/>
                <a:gd name="connsiteY102" fmla="*/ 396420 h 932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9182100" h="932744">
                  <a:moveTo>
                    <a:pt x="9182100" y="396420"/>
                  </a:moveTo>
                  <a:cubicBezTo>
                    <a:pt x="9156097" y="395182"/>
                    <a:pt x="9129999" y="393753"/>
                    <a:pt x="9103805" y="392229"/>
                  </a:cubicBezTo>
                  <a:cubicBezTo>
                    <a:pt x="8974169" y="384419"/>
                    <a:pt x="8843105" y="372989"/>
                    <a:pt x="8712422" y="359749"/>
                  </a:cubicBezTo>
                  <a:cubicBezTo>
                    <a:pt x="8581739" y="346319"/>
                    <a:pt x="8451056" y="331269"/>
                    <a:pt x="8322755" y="313362"/>
                  </a:cubicBezTo>
                  <a:cubicBezTo>
                    <a:pt x="8258747" y="304695"/>
                    <a:pt x="8195120" y="294979"/>
                    <a:pt x="8134826" y="283930"/>
                  </a:cubicBezTo>
                  <a:cubicBezTo>
                    <a:pt x="8119872" y="281168"/>
                    <a:pt x="8105013" y="278501"/>
                    <a:pt x="8090916" y="275643"/>
                  </a:cubicBezTo>
                  <a:lnTo>
                    <a:pt x="8069485" y="271262"/>
                  </a:lnTo>
                  <a:lnTo>
                    <a:pt x="8041862" y="266595"/>
                  </a:lnTo>
                  <a:cubicBezTo>
                    <a:pt x="8023574" y="263547"/>
                    <a:pt x="8004524" y="260213"/>
                    <a:pt x="7986903" y="257546"/>
                  </a:cubicBezTo>
                  <a:lnTo>
                    <a:pt x="7934230" y="249640"/>
                  </a:lnTo>
                  <a:cubicBezTo>
                    <a:pt x="7864221" y="239258"/>
                    <a:pt x="7795832" y="230209"/>
                    <a:pt x="7727537" y="221922"/>
                  </a:cubicBezTo>
                  <a:lnTo>
                    <a:pt x="7625239" y="209730"/>
                  </a:lnTo>
                  <a:lnTo>
                    <a:pt x="7523227" y="198110"/>
                  </a:lnTo>
                  <a:cubicBezTo>
                    <a:pt x="7387209" y="183060"/>
                    <a:pt x="7251573" y="170392"/>
                    <a:pt x="7115651" y="158010"/>
                  </a:cubicBezTo>
                  <a:cubicBezTo>
                    <a:pt x="6979730" y="146580"/>
                    <a:pt x="6843522" y="135721"/>
                    <a:pt x="6706839" y="126958"/>
                  </a:cubicBezTo>
                  <a:lnTo>
                    <a:pt x="6604064" y="120862"/>
                  </a:lnTo>
                  <a:cubicBezTo>
                    <a:pt x="6569869" y="118767"/>
                    <a:pt x="6535484" y="116862"/>
                    <a:pt x="6501003" y="115338"/>
                  </a:cubicBezTo>
                  <a:lnTo>
                    <a:pt x="6397467" y="110385"/>
                  </a:lnTo>
                  <a:lnTo>
                    <a:pt x="6293168" y="106860"/>
                  </a:lnTo>
                  <a:cubicBezTo>
                    <a:pt x="6222969" y="105146"/>
                    <a:pt x="6152769" y="103527"/>
                    <a:pt x="6079712" y="103908"/>
                  </a:cubicBezTo>
                  <a:cubicBezTo>
                    <a:pt x="6061710" y="103908"/>
                    <a:pt x="6043708" y="103812"/>
                    <a:pt x="6024563" y="104479"/>
                  </a:cubicBezTo>
                  <a:cubicBezTo>
                    <a:pt x="6005703" y="104955"/>
                    <a:pt x="5986844" y="105527"/>
                    <a:pt x="5968080" y="106479"/>
                  </a:cubicBezTo>
                  <a:cubicBezTo>
                    <a:pt x="5930456" y="108003"/>
                    <a:pt x="5893023" y="110385"/>
                    <a:pt x="5855875" y="113242"/>
                  </a:cubicBezTo>
                  <a:cubicBezTo>
                    <a:pt x="5706904" y="124577"/>
                    <a:pt x="5565934" y="145151"/>
                    <a:pt x="5439251" y="160105"/>
                  </a:cubicBezTo>
                  <a:cubicBezTo>
                    <a:pt x="5311902" y="175536"/>
                    <a:pt x="5194745" y="184680"/>
                    <a:pt x="5075396" y="186585"/>
                  </a:cubicBezTo>
                  <a:cubicBezTo>
                    <a:pt x="4956429" y="188490"/>
                    <a:pt x="4835748" y="182775"/>
                    <a:pt x="4712780" y="171249"/>
                  </a:cubicBezTo>
                  <a:lnTo>
                    <a:pt x="4666679" y="166773"/>
                  </a:lnTo>
                  <a:lnTo>
                    <a:pt x="4620292" y="161629"/>
                  </a:lnTo>
                  <a:cubicBezTo>
                    <a:pt x="4604862" y="160010"/>
                    <a:pt x="4589336" y="157914"/>
                    <a:pt x="4573810" y="156009"/>
                  </a:cubicBezTo>
                  <a:lnTo>
                    <a:pt x="4550569" y="153057"/>
                  </a:lnTo>
                  <a:lnTo>
                    <a:pt x="4538948" y="151628"/>
                  </a:lnTo>
                  <a:lnTo>
                    <a:pt x="4526566" y="149913"/>
                  </a:lnTo>
                  <a:lnTo>
                    <a:pt x="4327779" y="122862"/>
                  </a:lnTo>
                  <a:lnTo>
                    <a:pt x="3929729" y="68189"/>
                  </a:lnTo>
                  <a:lnTo>
                    <a:pt x="3729133" y="41900"/>
                  </a:lnTo>
                  <a:lnTo>
                    <a:pt x="3628930" y="28946"/>
                  </a:lnTo>
                  <a:lnTo>
                    <a:pt x="3573399" y="22278"/>
                  </a:lnTo>
                  <a:cubicBezTo>
                    <a:pt x="3554445" y="19992"/>
                    <a:pt x="3535585" y="17992"/>
                    <a:pt x="3516916" y="16468"/>
                  </a:cubicBezTo>
                  <a:cubicBezTo>
                    <a:pt x="3366611" y="2752"/>
                    <a:pt x="3219736" y="-2010"/>
                    <a:pt x="3074670" y="752"/>
                  </a:cubicBezTo>
                  <a:cubicBezTo>
                    <a:pt x="3002280" y="2181"/>
                    <a:pt x="2930176" y="4467"/>
                    <a:pt x="2858738" y="8753"/>
                  </a:cubicBezTo>
                  <a:cubicBezTo>
                    <a:pt x="2787206" y="13039"/>
                    <a:pt x="2716149" y="18754"/>
                    <a:pt x="2645474" y="25326"/>
                  </a:cubicBezTo>
                  <a:cubicBezTo>
                    <a:pt x="2362581" y="52473"/>
                    <a:pt x="2085975" y="97145"/>
                    <a:pt x="1810798" y="158010"/>
                  </a:cubicBezTo>
                  <a:cubicBezTo>
                    <a:pt x="1741837" y="173345"/>
                    <a:pt x="1673066" y="189442"/>
                    <a:pt x="1602772" y="208111"/>
                  </a:cubicBezTo>
                  <a:lnTo>
                    <a:pt x="1548860" y="222780"/>
                  </a:lnTo>
                  <a:lnTo>
                    <a:pt x="1501331" y="236115"/>
                  </a:lnTo>
                  <a:cubicBezTo>
                    <a:pt x="1471327" y="244497"/>
                    <a:pt x="1441228" y="253450"/>
                    <a:pt x="1411224" y="260880"/>
                  </a:cubicBezTo>
                  <a:cubicBezTo>
                    <a:pt x="1291209" y="293074"/>
                    <a:pt x="1170813" y="318982"/>
                    <a:pt x="1050893" y="338032"/>
                  </a:cubicBezTo>
                  <a:cubicBezTo>
                    <a:pt x="990790" y="347557"/>
                    <a:pt x="931069" y="354796"/>
                    <a:pt x="871252" y="360511"/>
                  </a:cubicBezTo>
                  <a:cubicBezTo>
                    <a:pt x="841438" y="362702"/>
                    <a:pt x="811530" y="365559"/>
                    <a:pt x="781812" y="366512"/>
                  </a:cubicBezTo>
                  <a:cubicBezTo>
                    <a:pt x="751904" y="368512"/>
                    <a:pt x="722376" y="368893"/>
                    <a:pt x="692563" y="369655"/>
                  </a:cubicBezTo>
                  <a:cubicBezTo>
                    <a:pt x="633222" y="370036"/>
                    <a:pt x="574167" y="368131"/>
                    <a:pt x="515017" y="363940"/>
                  </a:cubicBezTo>
                  <a:cubicBezTo>
                    <a:pt x="455867" y="359749"/>
                    <a:pt x="397097" y="351748"/>
                    <a:pt x="337661" y="341937"/>
                  </a:cubicBezTo>
                  <a:cubicBezTo>
                    <a:pt x="278225" y="331936"/>
                    <a:pt x="218599" y="318696"/>
                    <a:pt x="156972" y="303456"/>
                  </a:cubicBezTo>
                  <a:cubicBezTo>
                    <a:pt x="106680" y="290883"/>
                    <a:pt x="55150" y="276405"/>
                    <a:pt x="0" y="261642"/>
                  </a:cubicBezTo>
                  <a:lnTo>
                    <a:pt x="0" y="713412"/>
                  </a:lnTo>
                  <a:cubicBezTo>
                    <a:pt x="3048" y="714841"/>
                    <a:pt x="6096" y="716270"/>
                    <a:pt x="9144" y="717699"/>
                  </a:cubicBezTo>
                  <a:cubicBezTo>
                    <a:pt x="74295" y="747798"/>
                    <a:pt x="142875" y="775896"/>
                    <a:pt x="213360" y="801042"/>
                  </a:cubicBezTo>
                  <a:cubicBezTo>
                    <a:pt x="354521" y="851715"/>
                    <a:pt x="503873" y="887244"/>
                    <a:pt x="653510" y="908199"/>
                  </a:cubicBezTo>
                  <a:cubicBezTo>
                    <a:pt x="803338" y="928773"/>
                    <a:pt x="953929" y="935631"/>
                    <a:pt x="1101947" y="930773"/>
                  </a:cubicBezTo>
                  <a:cubicBezTo>
                    <a:pt x="1250252" y="926582"/>
                    <a:pt x="1396365" y="911437"/>
                    <a:pt x="1540002" y="889434"/>
                  </a:cubicBezTo>
                  <a:cubicBezTo>
                    <a:pt x="1576197" y="884386"/>
                    <a:pt x="1611535" y="877433"/>
                    <a:pt x="1647158" y="871242"/>
                  </a:cubicBezTo>
                  <a:lnTo>
                    <a:pt x="1698117" y="862193"/>
                  </a:lnTo>
                  <a:lnTo>
                    <a:pt x="1742789" y="854668"/>
                  </a:lnTo>
                  <a:cubicBezTo>
                    <a:pt x="1804035" y="845048"/>
                    <a:pt x="1867472" y="835428"/>
                    <a:pt x="1931003" y="826950"/>
                  </a:cubicBezTo>
                  <a:cubicBezTo>
                    <a:pt x="2058353" y="810282"/>
                    <a:pt x="2186750" y="795327"/>
                    <a:pt x="2314861" y="783897"/>
                  </a:cubicBezTo>
                  <a:cubicBezTo>
                    <a:pt x="2378964" y="778087"/>
                    <a:pt x="2442972" y="772467"/>
                    <a:pt x="2506885" y="768086"/>
                  </a:cubicBezTo>
                  <a:cubicBezTo>
                    <a:pt x="2538794" y="765990"/>
                    <a:pt x="2570798" y="763800"/>
                    <a:pt x="2602611" y="762085"/>
                  </a:cubicBezTo>
                  <a:cubicBezTo>
                    <a:pt x="2634520" y="760180"/>
                    <a:pt x="2666333" y="758370"/>
                    <a:pt x="2698052" y="756846"/>
                  </a:cubicBezTo>
                  <a:cubicBezTo>
                    <a:pt x="2761583" y="753894"/>
                    <a:pt x="2825020" y="751703"/>
                    <a:pt x="2887980" y="750846"/>
                  </a:cubicBezTo>
                  <a:cubicBezTo>
                    <a:pt x="2951036" y="749417"/>
                    <a:pt x="3013615" y="749322"/>
                    <a:pt x="3075813" y="750179"/>
                  </a:cubicBezTo>
                  <a:cubicBezTo>
                    <a:pt x="3106865" y="750846"/>
                    <a:pt x="3137916" y="751417"/>
                    <a:pt x="3168587" y="752751"/>
                  </a:cubicBezTo>
                  <a:cubicBezTo>
                    <a:pt x="3199448" y="753703"/>
                    <a:pt x="3229928" y="755227"/>
                    <a:pt x="3260408" y="756656"/>
                  </a:cubicBezTo>
                  <a:cubicBezTo>
                    <a:pt x="3320987" y="760466"/>
                    <a:pt x="3381470" y="764562"/>
                    <a:pt x="3440049" y="771610"/>
                  </a:cubicBezTo>
                  <a:cubicBezTo>
                    <a:pt x="3454908" y="773039"/>
                    <a:pt x="3469386" y="775039"/>
                    <a:pt x="3483864" y="776849"/>
                  </a:cubicBezTo>
                  <a:lnTo>
                    <a:pt x="3528536" y="782469"/>
                  </a:lnTo>
                  <a:lnTo>
                    <a:pt x="3628549" y="796089"/>
                  </a:lnTo>
                  <a:lnTo>
                    <a:pt x="3828574" y="823140"/>
                  </a:lnTo>
                  <a:cubicBezTo>
                    <a:pt x="3962019" y="840190"/>
                    <a:pt x="4095750" y="858573"/>
                    <a:pt x="4231196" y="874099"/>
                  </a:cubicBezTo>
                  <a:lnTo>
                    <a:pt x="4433126" y="897435"/>
                  </a:lnTo>
                  <a:lnTo>
                    <a:pt x="4485990" y="903246"/>
                  </a:lnTo>
                  <a:cubicBezTo>
                    <a:pt x="4503897" y="905151"/>
                    <a:pt x="4521708" y="907341"/>
                    <a:pt x="4539806" y="908961"/>
                  </a:cubicBezTo>
                  <a:lnTo>
                    <a:pt x="4593908" y="914199"/>
                  </a:lnTo>
                  <a:lnTo>
                    <a:pt x="4648296" y="918771"/>
                  </a:lnTo>
                  <a:cubicBezTo>
                    <a:pt x="4793456" y="930392"/>
                    <a:pt x="4942237" y="935631"/>
                    <a:pt x="5092446" y="931154"/>
                  </a:cubicBezTo>
                  <a:cubicBezTo>
                    <a:pt x="5242274" y="927249"/>
                    <a:pt x="5393627" y="911437"/>
                    <a:pt x="5533168" y="891816"/>
                  </a:cubicBezTo>
                  <a:cubicBezTo>
                    <a:pt x="5673471" y="872289"/>
                    <a:pt x="5798820" y="851906"/>
                    <a:pt x="5918169" y="840666"/>
                  </a:cubicBezTo>
                  <a:cubicBezTo>
                    <a:pt x="5948077" y="837809"/>
                    <a:pt x="5977795" y="835237"/>
                    <a:pt x="6007323" y="833237"/>
                  </a:cubicBezTo>
                  <a:cubicBezTo>
                    <a:pt x="6022086" y="832094"/>
                    <a:pt x="6036945" y="831332"/>
                    <a:pt x="6051709" y="830570"/>
                  </a:cubicBezTo>
                  <a:lnTo>
                    <a:pt x="6097429" y="828379"/>
                  </a:lnTo>
                  <a:cubicBezTo>
                    <a:pt x="6158960" y="825236"/>
                    <a:pt x="6223445" y="823807"/>
                    <a:pt x="6287834" y="822569"/>
                  </a:cubicBezTo>
                  <a:cubicBezTo>
                    <a:pt x="6417374" y="820664"/>
                    <a:pt x="6549485" y="820188"/>
                    <a:pt x="6681597" y="821235"/>
                  </a:cubicBezTo>
                  <a:cubicBezTo>
                    <a:pt x="6813899" y="822378"/>
                    <a:pt x="6946773" y="823617"/>
                    <a:pt x="7079647" y="826569"/>
                  </a:cubicBezTo>
                  <a:cubicBezTo>
                    <a:pt x="7212520" y="828951"/>
                    <a:pt x="7345585" y="831903"/>
                    <a:pt x="7478173" y="836094"/>
                  </a:cubicBezTo>
                  <a:cubicBezTo>
                    <a:pt x="7610475" y="839714"/>
                    <a:pt x="7743539" y="844953"/>
                    <a:pt x="7871937" y="851430"/>
                  </a:cubicBezTo>
                  <a:lnTo>
                    <a:pt x="7919657" y="854097"/>
                  </a:lnTo>
                  <a:cubicBezTo>
                    <a:pt x="7935564" y="854954"/>
                    <a:pt x="7949756" y="856192"/>
                    <a:pt x="7964901" y="857240"/>
                  </a:cubicBezTo>
                  <a:lnTo>
                    <a:pt x="8015955" y="861050"/>
                  </a:lnTo>
                  <a:cubicBezTo>
                    <a:pt x="8035195" y="862383"/>
                    <a:pt x="8053769" y="863622"/>
                    <a:pt x="8072247" y="864384"/>
                  </a:cubicBezTo>
                  <a:cubicBezTo>
                    <a:pt x="8145780" y="867527"/>
                    <a:pt x="8216456" y="868479"/>
                    <a:pt x="8286750" y="868384"/>
                  </a:cubicBezTo>
                  <a:cubicBezTo>
                    <a:pt x="8427148" y="867527"/>
                    <a:pt x="8565452" y="862574"/>
                    <a:pt x="8704040" y="853716"/>
                  </a:cubicBezTo>
                  <a:cubicBezTo>
                    <a:pt x="8842534" y="844762"/>
                    <a:pt x="8980741" y="832284"/>
                    <a:pt x="9120188" y="814092"/>
                  </a:cubicBezTo>
                  <a:cubicBezTo>
                    <a:pt x="9140761" y="811425"/>
                    <a:pt x="9161336" y="808567"/>
                    <a:pt x="9181909" y="805519"/>
                  </a:cubicBezTo>
                  <a:lnTo>
                    <a:pt x="9181909" y="396420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2587D38B-9E07-4A8B-B285-5FEBF6A60D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580789"/>
              <a:ext cx="9182100" cy="544245"/>
            </a:xfrm>
            <a:custGeom>
              <a:avLst/>
              <a:gdLst>
                <a:gd name="connsiteX0" fmla="*/ 9182100 w 9182100"/>
                <a:gd name="connsiteY0" fmla="*/ 154189 h 544245"/>
                <a:gd name="connsiteX1" fmla="*/ 9047702 w 9182100"/>
                <a:gd name="connsiteY1" fmla="*/ 162762 h 544245"/>
                <a:gd name="connsiteX2" fmla="*/ 8652224 w 9182100"/>
                <a:gd name="connsiteY2" fmla="*/ 178287 h 544245"/>
                <a:gd name="connsiteX3" fmla="*/ 8255603 w 9182100"/>
                <a:gd name="connsiteY3" fmla="*/ 161047 h 544245"/>
                <a:gd name="connsiteX4" fmla="*/ 8060722 w 9182100"/>
                <a:gd name="connsiteY4" fmla="*/ 140854 h 544245"/>
                <a:gd name="connsiteX5" fmla="*/ 8013478 w 9182100"/>
                <a:gd name="connsiteY5" fmla="*/ 134187 h 544245"/>
                <a:gd name="connsiteX6" fmla="*/ 7990428 w 9182100"/>
                <a:gd name="connsiteY6" fmla="*/ 130567 h 544245"/>
                <a:gd name="connsiteX7" fmla="*/ 7964139 w 9182100"/>
                <a:gd name="connsiteY7" fmla="*/ 126853 h 544245"/>
                <a:gd name="connsiteX8" fmla="*/ 7911656 w 9182100"/>
                <a:gd name="connsiteY8" fmla="*/ 119518 h 544245"/>
                <a:gd name="connsiteX9" fmla="*/ 7860220 w 9182100"/>
                <a:gd name="connsiteY9" fmla="*/ 113232 h 544245"/>
                <a:gd name="connsiteX10" fmla="*/ 7453884 w 9182100"/>
                <a:gd name="connsiteY10" fmla="*/ 70369 h 544245"/>
                <a:gd name="connsiteX11" fmla="*/ 7048976 w 9182100"/>
                <a:gd name="connsiteY11" fmla="*/ 36556 h 544245"/>
                <a:gd name="connsiteX12" fmla="*/ 6846285 w 9182100"/>
                <a:gd name="connsiteY12" fmla="*/ 22649 h 544245"/>
                <a:gd name="connsiteX13" fmla="*/ 6643212 w 9182100"/>
                <a:gd name="connsiteY13" fmla="*/ 11600 h 544245"/>
                <a:gd name="connsiteX14" fmla="*/ 6541485 w 9182100"/>
                <a:gd name="connsiteY14" fmla="*/ 7314 h 544245"/>
                <a:gd name="connsiteX15" fmla="*/ 6439567 w 9182100"/>
                <a:gd name="connsiteY15" fmla="*/ 3885 h 544245"/>
                <a:gd name="connsiteX16" fmla="*/ 6337459 w 9182100"/>
                <a:gd name="connsiteY16" fmla="*/ 1313 h 544245"/>
                <a:gd name="connsiteX17" fmla="*/ 6234970 w 9182100"/>
                <a:gd name="connsiteY17" fmla="*/ 75 h 544245"/>
                <a:gd name="connsiteX18" fmla="*/ 6027802 w 9182100"/>
                <a:gd name="connsiteY18" fmla="*/ 2265 h 544245"/>
                <a:gd name="connsiteX19" fmla="*/ 5921978 w 9182100"/>
                <a:gd name="connsiteY19" fmla="*/ 6552 h 544245"/>
                <a:gd name="connsiteX20" fmla="*/ 5815965 w 9182100"/>
                <a:gd name="connsiteY20" fmla="*/ 14362 h 544245"/>
                <a:gd name="connsiteX21" fmla="*/ 5408390 w 9182100"/>
                <a:gd name="connsiteY21" fmla="*/ 67036 h 544245"/>
                <a:gd name="connsiteX22" fmla="*/ 5023866 w 9182100"/>
                <a:gd name="connsiteY22" fmla="*/ 103992 h 544245"/>
                <a:gd name="connsiteX23" fmla="*/ 4831556 w 9182100"/>
                <a:gd name="connsiteY23" fmla="*/ 106374 h 544245"/>
                <a:gd name="connsiteX24" fmla="*/ 4637723 w 9182100"/>
                <a:gd name="connsiteY24" fmla="*/ 98754 h 544245"/>
                <a:gd name="connsiteX25" fmla="*/ 4442460 w 9182100"/>
                <a:gd name="connsiteY25" fmla="*/ 83038 h 544245"/>
                <a:gd name="connsiteX26" fmla="*/ 4341686 w 9182100"/>
                <a:gd name="connsiteY26" fmla="*/ 77227 h 544245"/>
                <a:gd name="connsiteX27" fmla="*/ 4241006 w 9182100"/>
                <a:gd name="connsiteY27" fmla="*/ 71989 h 544245"/>
                <a:gd name="connsiteX28" fmla="*/ 3836956 w 9182100"/>
                <a:gd name="connsiteY28" fmla="*/ 54177 h 544245"/>
                <a:gd name="connsiteX29" fmla="*/ 3634549 w 9182100"/>
                <a:gd name="connsiteY29" fmla="*/ 45414 h 544245"/>
                <a:gd name="connsiteX30" fmla="*/ 3533394 w 9182100"/>
                <a:gd name="connsiteY30" fmla="*/ 40461 h 544245"/>
                <a:gd name="connsiteX31" fmla="*/ 3481959 w 9182100"/>
                <a:gd name="connsiteY31" fmla="*/ 37889 h 544245"/>
                <a:gd name="connsiteX32" fmla="*/ 3430238 w 9182100"/>
                <a:gd name="connsiteY32" fmla="*/ 35889 h 544245"/>
                <a:gd name="connsiteX33" fmla="*/ 3020473 w 9182100"/>
                <a:gd name="connsiteY33" fmla="*/ 37603 h 544245"/>
                <a:gd name="connsiteX34" fmla="*/ 2614422 w 9182100"/>
                <a:gd name="connsiteY34" fmla="*/ 56844 h 544245"/>
                <a:gd name="connsiteX35" fmla="*/ 2208657 w 9182100"/>
                <a:gd name="connsiteY35" fmla="*/ 81609 h 544245"/>
                <a:gd name="connsiteX36" fmla="*/ 1800606 w 9182100"/>
                <a:gd name="connsiteY36" fmla="*/ 107612 h 544245"/>
                <a:gd name="connsiteX37" fmla="*/ 1594676 w 9182100"/>
                <a:gd name="connsiteY37" fmla="*/ 124948 h 544245"/>
                <a:gd name="connsiteX38" fmla="*/ 1491996 w 9182100"/>
                <a:gd name="connsiteY38" fmla="*/ 136568 h 544245"/>
                <a:gd name="connsiteX39" fmla="*/ 1442942 w 9182100"/>
                <a:gd name="connsiteY39" fmla="*/ 141902 h 544245"/>
                <a:gd name="connsiteX40" fmla="*/ 1418463 w 9182100"/>
                <a:gd name="connsiteY40" fmla="*/ 144664 h 544245"/>
                <a:gd name="connsiteX41" fmla="*/ 1393984 w 9182100"/>
                <a:gd name="connsiteY41" fmla="*/ 146855 h 544245"/>
                <a:gd name="connsiteX42" fmla="*/ 1006697 w 9182100"/>
                <a:gd name="connsiteY42" fmla="*/ 169810 h 544245"/>
                <a:gd name="connsiteX43" fmla="*/ 816864 w 9182100"/>
                <a:gd name="connsiteY43" fmla="*/ 170953 h 544245"/>
                <a:gd name="connsiteX44" fmla="*/ 769906 w 9182100"/>
                <a:gd name="connsiteY44" fmla="*/ 169715 h 544245"/>
                <a:gd name="connsiteX45" fmla="*/ 723043 w 9182100"/>
                <a:gd name="connsiteY45" fmla="*/ 168096 h 544245"/>
                <a:gd name="connsiteX46" fmla="*/ 676370 w 9182100"/>
                <a:gd name="connsiteY46" fmla="*/ 166286 h 544245"/>
                <a:gd name="connsiteX47" fmla="*/ 629888 w 9182100"/>
                <a:gd name="connsiteY47" fmla="*/ 163333 h 544245"/>
                <a:gd name="connsiteX48" fmla="*/ 445484 w 9182100"/>
                <a:gd name="connsiteY48" fmla="*/ 146093 h 544245"/>
                <a:gd name="connsiteX49" fmla="*/ 263366 w 9182100"/>
                <a:gd name="connsiteY49" fmla="*/ 115232 h 544245"/>
                <a:gd name="connsiteX50" fmla="*/ 81439 w 9182100"/>
                <a:gd name="connsiteY50" fmla="*/ 70369 h 544245"/>
                <a:gd name="connsiteX51" fmla="*/ 35338 w 9182100"/>
                <a:gd name="connsiteY51" fmla="*/ 57034 h 544245"/>
                <a:gd name="connsiteX52" fmla="*/ 0 w 9182100"/>
                <a:gd name="connsiteY52" fmla="*/ 46652 h 544245"/>
                <a:gd name="connsiteX53" fmla="*/ 0 w 9182100"/>
                <a:gd name="connsiteY53" fmla="*/ 426795 h 544245"/>
                <a:gd name="connsiteX54" fmla="*/ 178594 w 9182100"/>
                <a:gd name="connsiteY54" fmla="*/ 479658 h 544245"/>
                <a:gd name="connsiteX55" fmla="*/ 610457 w 9182100"/>
                <a:gd name="connsiteY55" fmla="*/ 542619 h 544245"/>
                <a:gd name="connsiteX56" fmla="*/ 826865 w 9182100"/>
                <a:gd name="connsiteY56" fmla="*/ 539666 h 544245"/>
                <a:gd name="connsiteX57" fmla="*/ 1039654 w 9182100"/>
                <a:gd name="connsiteY57" fmla="*/ 515187 h 544245"/>
                <a:gd name="connsiteX58" fmla="*/ 1449705 w 9182100"/>
                <a:gd name="connsiteY58" fmla="*/ 415270 h 544245"/>
                <a:gd name="connsiteX59" fmla="*/ 1548765 w 9182100"/>
                <a:gd name="connsiteY59" fmla="*/ 382123 h 544245"/>
                <a:gd name="connsiteX60" fmla="*/ 1642872 w 9182100"/>
                <a:gd name="connsiteY60" fmla="*/ 349261 h 544245"/>
                <a:gd name="connsiteX61" fmla="*/ 1832991 w 9182100"/>
                <a:gd name="connsiteY61" fmla="*/ 289158 h 544245"/>
                <a:gd name="connsiteX62" fmla="*/ 2222754 w 9182100"/>
                <a:gd name="connsiteY62" fmla="*/ 193623 h 544245"/>
                <a:gd name="connsiteX63" fmla="*/ 2620137 w 9182100"/>
                <a:gd name="connsiteY63" fmla="*/ 138378 h 544245"/>
                <a:gd name="connsiteX64" fmla="*/ 3020473 w 9182100"/>
                <a:gd name="connsiteY64" fmla="*/ 127234 h 544245"/>
                <a:gd name="connsiteX65" fmla="*/ 3219736 w 9182100"/>
                <a:gd name="connsiteY65" fmla="*/ 139807 h 544245"/>
                <a:gd name="connsiteX66" fmla="*/ 3318605 w 9182100"/>
                <a:gd name="connsiteY66" fmla="*/ 151713 h 544245"/>
                <a:gd name="connsiteX67" fmla="*/ 3367754 w 9182100"/>
                <a:gd name="connsiteY67" fmla="*/ 158666 h 544245"/>
                <a:gd name="connsiteX68" fmla="*/ 3416618 w 9182100"/>
                <a:gd name="connsiteY68" fmla="*/ 166858 h 544245"/>
                <a:gd name="connsiteX69" fmla="*/ 3465195 w 9182100"/>
                <a:gd name="connsiteY69" fmla="*/ 176097 h 544245"/>
                <a:gd name="connsiteX70" fmla="*/ 3513868 w 9182100"/>
                <a:gd name="connsiteY70" fmla="*/ 185908 h 544245"/>
                <a:gd name="connsiteX71" fmla="*/ 3612737 w 9182100"/>
                <a:gd name="connsiteY71" fmla="*/ 207625 h 544245"/>
                <a:gd name="connsiteX72" fmla="*/ 3810381 w 9182100"/>
                <a:gd name="connsiteY72" fmla="*/ 252106 h 544245"/>
                <a:gd name="connsiteX73" fmla="*/ 4206621 w 9182100"/>
                <a:gd name="connsiteY73" fmla="*/ 339736 h 544245"/>
                <a:gd name="connsiteX74" fmla="*/ 4306062 w 9182100"/>
                <a:gd name="connsiteY74" fmla="*/ 359834 h 544245"/>
                <a:gd name="connsiteX75" fmla="*/ 4405503 w 9182100"/>
                <a:gd name="connsiteY75" fmla="*/ 378979 h 544245"/>
                <a:gd name="connsiteX76" fmla="*/ 4611529 w 9182100"/>
                <a:gd name="connsiteY76" fmla="*/ 405745 h 544245"/>
                <a:gd name="connsiteX77" fmla="*/ 5031677 w 9182100"/>
                <a:gd name="connsiteY77" fmla="*/ 427462 h 544245"/>
                <a:gd name="connsiteX78" fmla="*/ 5243227 w 9182100"/>
                <a:gd name="connsiteY78" fmla="*/ 418699 h 544245"/>
                <a:gd name="connsiteX79" fmla="*/ 5451062 w 9182100"/>
                <a:gd name="connsiteY79" fmla="*/ 398029 h 544245"/>
                <a:gd name="connsiteX80" fmla="*/ 5844635 w 9182100"/>
                <a:gd name="connsiteY80" fmla="*/ 353071 h 544245"/>
                <a:gd name="connsiteX81" fmla="*/ 5939981 w 9182100"/>
                <a:gd name="connsiteY81" fmla="*/ 346975 h 544245"/>
                <a:gd name="connsiteX82" fmla="*/ 6035898 w 9182100"/>
                <a:gd name="connsiteY82" fmla="*/ 344118 h 544245"/>
                <a:gd name="connsiteX83" fmla="*/ 6232303 w 9182100"/>
                <a:gd name="connsiteY83" fmla="*/ 343642 h 544245"/>
                <a:gd name="connsiteX84" fmla="*/ 6630924 w 9182100"/>
                <a:gd name="connsiteY84" fmla="*/ 351071 h 544245"/>
                <a:gd name="connsiteX85" fmla="*/ 6831140 w 9182100"/>
                <a:gd name="connsiteY85" fmla="*/ 356596 h 544245"/>
                <a:gd name="connsiteX86" fmla="*/ 7031545 w 9182100"/>
                <a:gd name="connsiteY86" fmla="*/ 362501 h 544245"/>
                <a:gd name="connsiteX87" fmla="*/ 7432262 w 9182100"/>
                <a:gd name="connsiteY87" fmla="*/ 378408 h 544245"/>
                <a:gd name="connsiteX88" fmla="*/ 7830312 w 9182100"/>
                <a:gd name="connsiteY88" fmla="*/ 402506 h 544245"/>
                <a:gd name="connsiteX89" fmla="*/ 7879270 w 9182100"/>
                <a:gd name="connsiteY89" fmla="*/ 406792 h 544245"/>
                <a:gd name="connsiteX90" fmla="*/ 7926895 w 9182100"/>
                <a:gd name="connsiteY90" fmla="*/ 411745 h 544245"/>
                <a:gd name="connsiteX91" fmla="*/ 7977569 w 9182100"/>
                <a:gd name="connsiteY91" fmla="*/ 417175 h 544245"/>
                <a:gd name="connsiteX92" fmla="*/ 8030623 w 9182100"/>
                <a:gd name="connsiteY92" fmla="*/ 422127 h 544245"/>
                <a:gd name="connsiteX93" fmla="*/ 8237982 w 9182100"/>
                <a:gd name="connsiteY93" fmla="*/ 435177 h 544245"/>
                <a:gd name="connsiteX94" fmla="*/ 8647748 w 9182100"/>
                <a:gd name="connsiteY94" fmla="*/ 449464 h 544245"/>
                <a:gd name="connsiteX95" fmla="*/ 8852821 w 9182100"/>
                <a:gd name="connsiteY95" fmla="*/ 456132 h 544245"/>
                <a:gd name="connsiteX96" fmla="*/ 8955786 w 9182100"/>
                <a:gd name="connsiteY96" fmla="*/ 458132 h 544245"/>
                <a:gd name="connsiteX97" fmla="*/ 9059227 w 9182100"/>
                <a:gd name="connsiteY97" fmla="*/ 457751 h 544245"/>
                <a:gd name="connsiteX98" fmla="*/ 9182005 w 9182100"/>
                <a:gd name="connsiteY98" fmla="*/ 452512 h 544245"/>
                <a:gd name="connsiteX99" fmla="*/ 9182005 w 9182100"/>
                <a:gd name="connsiteY99" fmla="*/ 154189 h 54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9182100" h="544245">
                  <a:moveTo>
                    <a:pt x="9182100" y="154189"/>
                  </a:moveTo>
                  <a:cubicBezTo>
                    <a:pt x="9137618" y="157142"/>
                    <a:pt x="9092851" y="159904"/>
                    <a:pt x="9047702" y="162762"/>
                  </a:cubicBezTo>
                  <a:cubicBezTo>
                    <a:pt x="8917114" y="170668"/>
                    <a:pt x="8784717" y="178002"/>
                    <a:pt x="8652224" y="178287"/>
                  </a:cubicBezTo>
                  <a:cubicBezTo>
                    <a:pt x="8519732" y="178764"/>
                    <a:pt x="8387049" y="171239"/>
                    <a:pt x="8255603" y="161047"/>
                  </a:cubicBezTo>
                  <a:cubicBezTo>
                    <a:pt x="8189881" y="155904"/>
                    <a:pt x="8124539" y="149236"/>
                    <a:pt x="8060722" y="140854"/>
                  </a:cubicBezTo>
                  <a:cubicBezTo>
                    <a:pt x="8044815" y="138759"/>
                    <a:pt x="8029099" y="136473"/>
                    <a:pt x="8013478" y="134187"/>
                  </a:cubicBezTo>
                  <a:lnTo>
                    <a:pt x="7990428" y="130567"/>
                  </a:lnTo>
                  <a:lnTo>
                    <a:pt x="7964139" y="126853"/>
                  </a:lnTo>
                  <a:cubicBezTo>
                    <a:pt x="7946708" y="124376"/>
                    <a:pt x="7928896" y="121709"/>
                    <a:pt x="7911656" y="119518"/>
                  </a:cubicBezTo>
                  <a:lnTo>
                    <a:pt x="7860220" y="113232"/>
                  </a:lnTo>
                  <a:cubicBezTo>
                    <a:pt x="7723728" y="96277"/>
                    <a:pt x="7589044" y="83038"/>
                    <a:pt x="7453884" y="70369"/>
                  </a:cubicBezTo>
                  <a:cubicBezTo>
                    <a:pt x="7318915" y="57701"/>
                    <a:pt x="7184041" y="46366"/>
                    <a:pt x="7048976" y="36556"/>
                  </a:cubicBezTo>
                  <a:cubicBezTo>
                    <a:pt x="6981444" y="31793"/>
                    <a:pt x="6913912" y="26840"/>
                    <a:pt x="6846285" y="22649"/>
                  </a:cubicBezTo>
                  <a:cubicBezTo>
                    <a:pt x="6778657" y="18553"/>
                    <a:pt x="6710934" y="14934"/>
                    <a:pt x="6643212" y="11600"/>
                  </a:cubicBezTo>
                  <a:lnTo>
                    <a:pt x="6541485" y="7314"/>
                  </a:lnTo>
                  <a:cubicBezTo>
                    <a:pt x="6507576" y="5790"/>
                    <a:pt x="6473667" y="4647"/>
                    <a:pt x="6439567" y="3885"/>
                  </a:cubicBezTo>
                  <a:lnTo>
                    <a:pt x="6337459" y="1313"/>
                  </a:lnTo>
                  <a:lnTo>
                    <a:pt x="6234970" y="75"/>
                  </a:lnTo>
                  <a:cubicBezTo>
                    <a:pt x="6166295" y="-116"/>
                    <a:pt x="6097715" y="-116"/>
                    <a:pt x="6027802" y="2265"/>
                  </a:cubicBezTo>
                  <a:cubicBezTo>
                    <a:pt x="5993320" y="3123"/>
                    <a:pt x="5957412" y="4456"/>
                    <a:pt x="5921978" y="6552"/>
                  </a:cubicBezTo>
                  <a:cubicBezTo>
                    <a:pt x="5886546" y="8552"/>
                    <a:pt x="5851112" y="11124"/>
                    <a:pt x="5815965" y="14362"/>
                  </a:cubicBezTo>
                  <a:cubicBezTo>
                    <a:pt x="5674995" y="27126"/>
                    <a:pt x="5538597" y="48938"/>
                    <a:pt x="5408390" y="67036"/>
                  </a:cubicBezTo>
                  <a:cubicBezTo>
                    <a:pt x="5277993" y="85514"/>
                    <a:pt x="5151692" y="99039"/>
                    <a:pt x="5023866" y="103992"/>
                  </a:cubicBezTo>
                  <a:cubicBezTo>
                    <a:pt x="4960049" y="106660"/>
                    <a:pt x="4895946" y="107231"/>
                    <a:pt x="4831556" y="106374"/>
                  </a:cubicBezTo>
                  <a:cubicBezTo>
                    <a:pt x="4767167" y="105231"/>
                    <a:pt x="4702588" y="102468"/>
                    <a:pt x="4637723" y="98754"/>
                  </a:cubicBezTo>
                  <a:cubicBezTo>
                    <a:pt x="4572762" y="95230"/>
                    <a:pt x="4507992" y="88848"/>
                    <a:pt x="4442460" y="83038"/>
                  </a:cubicBezTo>
                  <a:cubicBezTo>
                    <a:pt x="4408837" y="80752"/>
                    <a:pt x="4375214" y="79228"/>
                    <a:pt x="4341686" y="77227"/>
                  </a:cubicBezTo>
                  <a:cubicBezTo>
                    <a:pt x="4308158" y="75227"/>
                    <a:pt x="4274534" y="73417"/>
                    <a:pt x="4241006" y="71989"/>
                  </a:cubicBezTo>
                  <a:cubicBezTo>
                    <a:pt x="4106895" y="65131"/>
                    <a:pt x="3971925" y="59797"/>
                    <a:pt x="3836956" y="54177"/>
                  </a:cubicBezTo>
                  <a:lnTo>
                    <a:pt x="3634549" y="45414"/>
                  </a:lnTo>
                  <a:lnTo>
                    <a:pt x="3533394" y="40461"/>
                  </a:lnTo>
                  <a:lnTo>
                    <a:pt x="3481959" y="37889"/>
                  </a:lnTo>
                  <a:cubicBezTo>
                    <a:pt x="3464719" y="37127"/>
                    <a:pt x="3447479" y="36079"/>
                    <a:pt x="3430238" y="35889"/>
                  </a:cubicBezTo>
                  <a:cubicBezTo>
                    <a:pt x="3292602" y="31126"/>
                    <a:pt x="3156299" y="33603"/>
                    <a:pt x="3020473" y="37603"/>
                  </a:cubicBezTo>
                  <a:cubicBezTo>
                    <a:pt x="2884741" y="41985"/>
                    <a:pt x="2749487" y="48843"/>
                    <a:pt x="2614422" y="56844"/>
                  </a:cubicBezTo>
                  <a:lnTo>
                    <a:pt x="2208657" y="81609"/>
                  </a:lnTo>
                  <a:cubicBezTo>
                    <a:pt x="2073116" y="89991"/>
                    <a:pt x="1937195" y="97515"/>
                    <a:pt x="1800606" y="107612"/>
                  </a:cubicBezTo>
                  <a:cubicBezTo>
                    <a:pt x="1732217" y="112184"/>
                    <a:pt x="1663827" y="117804"/>
                    <a:pt x="1594676" y="124948"/>
                  </a:cubicBezTo>
                  <a:lnTo>
                    <a:pt x="1491996" y="136568"/>
                  </a:lnTo>
                  <a:lnTo>
                    <a:pt x="1442942" y="141902"/>
                  </a:lnTo>
                  <a:lnTo>
                    <a:pt x="1418463" y="144664"/>
                  </a:lnTo>
                  <a:lnTo>
                    <a:pt x="1393984" y="146855"/>
                  </a:lnTo>
                  <a:cubicBezTo>
                    <a:pt x="1263491" y="159142"/>
                    <a:pt x="1134142" y="166667"/>
                    <a:pt x="1006697" y="169810"/>
                  </a:cubicBezTo>
                  <a:cubicBezTo>
                    <a:pt x="942975" y="172001"/>
                    <a:pt x="879729" y="171239"/>
                    <a:pt x="816864" y="170953"/>
                  </a:cubicBezTo>
                  <a:lnTo>
                    <a:pt x="769906" y="169715"/>
                  </a:lnTo>
                  <a:cubicBezTo>
                    <a:pt x="754285" y="169525"/>
                    <a:pt x="738569" y="169048"/>
                    <a:pt x="723043" y="168096"/>
                  </a:cubicBezTo>
                  <a:lnTo>
                    <a:pt x="676370" y="166286"/>
                  </a:lnTo>
                  <a:cubicBezTo>
                    <a:pt x="660845" y="165238"/>
                    <a:pt x="645414" y="164095"/>
                    <a:pt x="629888" y="163333"/>
                  </a:cubicBezTo>
                  <a:cubicBezTo>
                    <a:pt x="568071" y="159047"/>
                    <a:pt x="506540" y="154094"/>
                    <a:pt x="445484" y="146093"/>
                  </a:cubicBezTo>
                  <a:cubicBezTo>
                    <a:pt x="384524" y="137997"/>
                    <a:pt x="323850" y="128091"/>
                    <a:pt x="263366" y="115232"/>
                  </a:cubicBezTo>
                  <a:cubicBezTo>
                    <a:pt x="202787" y="102850"/>
                    <a:pt x="142589" y="87419"/>
                    <a:pt x="81439" y="70369"/>
                  </a:cubicBezTo>
                  <a:cubicBezTo>
                    <a:pt x="66199" y="66178"/>
                    <a:pt x="50864" y="61702"/>
                    <a:pt x="35338" y="57034"/>
                  </a:cubicBezTo>
                  <a:lnTo>
                    <a:pt x="0" y="46652"/>
                  </a:lnTo>
                  <a:lnTo>
                    <a:pt x="0" y="426795"/>
                  </a:lnTo>
                  <a:cubicBezTo>
                    <a:pt x="58198" y="446416"/>
                    <a:pt x="117920" y="464323"/>
                    <a:pt x="178594" y="479658"/>
                  </a:cubicBezTo>
                  <a:cubicBezTo>
                    <a:pt x="319850" y="514901"/>
                    <a:pt x="465582" y="537094"/>
                    <a:pt x="610457" y="542619"/>
                  </a:cubicBezTo>
                  <a:cubicBezTo>
                    <a:pt x="682943" y="545953"/>
                    <a:pt x="755142" y="543762"/>
                    <a:pt x="826865" y="539666"/>
                  </a:cubicBezTo>
                  <a:cubicBezTo>
                    <a:pt x="898398" y="534523"/>
                    <a:pt x="969645" y="526903"/>
                    <a:pt x="1039654" y="515187"/>
                  </a:cubicBezTo>
                  <a:cubicBezTo>
                    <a:pt x="1180052" y="492517"/>
                    <a:pt x="1316736" y="457751"/>
                    <a:pt x="1449705" y="415270"/>
                  </a:cubicBezTo>
                  <a:cubicBezTo>
                    <a:pt x="1483138" y="405364"/>
                    <a:pt x="1515809" y="393172"/>
                    <a:pt x="1548765" y="382123"/>
                  </a:cubicBezTo>
                  <a:lnTo>
                    <a:pt x="1642872" y="349261"/>
                  </a:lnTo>
                  <a:cubicBezTo>
                    <a:pt x="1705261" y="328211"/>
                    <a:pt x="1768983" y="308208"/>
                    <a:pt x="1832991" y="289158"/>
                  </a:cubicBezTo>
                  <a:cubicBezTo>
                    <a:pt x="1961198" y="251821"/>
                    <a:pt x="2091404" y="219435"/>
                    <a:pt x="2222754" y="193623"/>
                  </a:cubicBezTo>
                  <a:cubicBezTo>
                    <a:pt x="2354199" y="168382"/>
                    <a:pt x="2486882" y="149332"/>
                    <a:pt x="2620137" y="138378"/>
                  </a:cubicBezTo>
                  <a:cubicBezTo>
                    <a:pt x="2753392" y="127424"/>
                    <a:pt x="2887123" y="122947"/>
                    <a:pt x="3020473" y="127234"/>
                  </a:cubicBezTo>
                  <a:cubicBezTo>
                    <a:pt x="3087148" y="129043"/>
                    <a:pt x="3153632" y="133711"/>
                    <a:pt x="3219736" y="139807"/>
                  </a:cubicBezTo>
                  <a:cubicBezTo>
                    <a:pt x="3252788" y="143426"/>
                    <a:pt x="3285839" y="146760"/>
                    <a:pt x="3318605" y="151713"/>
                  </a:cubicBezTo>
                  <a:lnTo>
                    <a:pt x="3367754" y="158666"/>
                  </a:lnTo>
                  <a:cubicBezTo>
                    <a:pt x="3384042" y="161238"/>
                    <a:pt x="3400330" y="164000"/>
                    <a:pt x="3416618" y="166858"/>
                  </a:cubicBezTo>
                  <a:cubicBezTo>
                    <a:pt x="3432905" y="169525"/>
                    <a:pt x="3449003" y="172954"/>
                    <a:pt x="3465195" y="176097"/>
                  </a:cubicBezTo>
                  <a:cubicBezTo>
                    <a:pt x="3481483" y="179431"/>
                    <a:pt x="3497199" y="182288"/>
                    <a:pt x="3513868" y="185908"/>
                  </a:cubicBezTo>
                  <a:lnTo>
                    <a:pt x="3612737" y="207625"/>
                  </a:lnTo>
                  <a:lnTo>
                    <a:pt x="3810381" y="252106"/>
                  </a:lnTo>
                  <a:cubicBezTo>
                    <a:pt x="3942112" y="282015"/>
                    <a:pt x="4073843" y="312590"/>
                    <a:pt x="4206621" y="339736"/>
                  </a:cubicBezTo>
                  <a:cubicBezTo>
                    <a:pt x="4239768" y="346785"/>
                    <a:pt x="4272915" y="353452"/>
                    <a:pt x="4306062" y="359834"/>
                  </a:cubicBezTo>
                  <a:cubicBezTo>
                    <a:pt x="4339209" y="366216"/>
                    <a:pt x="4372356" y="372979"/>
                    <a:pt x="4405503" y="378979"/>
                  </a:cubicBezTo>
                  <a:cubicBezTo>
                    <a:pt x="4473416" y="389266"/>
                    <a:pt x="4542378" y="398410"/>
                    <a:pt x="4611529" y="405745"/>
                  </a:cubicBezTo>
                  <a:cubicBezTo>
                    <a:pt x="4749832" y="420794"/>
                    <a:pt x="4890326" y="428795"/>
                    <a:pt x="5031677" y="427462"/>
                  </a:cubicBezTo>
                  <a:cubicBezTo>
                    <a:pt x="5102352" y="426985"/>
                    <a:pt x="5173028" y="423747"/>
                    <a:pt x="5243227" y="418699"/>
                  </a:cubicBezTo>
                  <a:cubicBezTo>
                    <a:pt x="5313427" y="413650"/>
                    <a:pt x="5382959" y="406030"/>
                    <a:pt x="5451062" y="398029"/>
                  </a:cubicBezTo>
                  <a:cubicBezTo>
                    <a:pt x="5587651" y="381551"/>
                    <a:pt x="5717381" y="362501"/>
                    <a:pt x="5844635" y="353071"/>
                  </a:cubicBezTo>
                  <a:cubicBezTo>
                    <a:pt x="5876544" y="350690"/>
                    <a:pt x="5908262" y="348404"/>
                    <a:pt x="5939981" y="346975"/>
                  </a:cubicBezTo>
                  <a:cubicBezTo>
                    <a:pt x="5971794" y="345356"/>
                    <a:pt x="6003036" y="344308"/>
                    <a:pt x="6035898" y="344118"/>
                  </a:cubicBezTo>
                  <a:cubicBezTo>
                    <a:pt x="6100477" y="343070"/>
                    <a:pt x="6166390" y="343356"/>
                    <a:pt x="6232303" y="343642"/>
                  </a:cubicBezTo>
                  <a:cubicBezTo>
                    <a:pt x="6364415" y="344880"/>
                    <a:pt x="6497669" y="347833"/>
                    <a:pt x="6630924" y="351071"/>
                  </a:cubicBezTo>
                  <a:lnTo>
                    <a:pt x="6831140" y="356596"/>
                  </a:lnTo>
                  <a:lnTo>
                    <a:pt x="7031545" y="362501"/>
                  </a:lnTo>
                  <a:cubicBezTo>
                    <a:pt x="7165086" y="367454"/>
                    <a:pt x="7298818" y="371835"/>
                    <a:pt x="7432262" y="378408"/>
                  </a:cubicBezTo>
                  <a:cubicBezTo>
                    <a:pt x="7565518" y="384790"/>
                    <a:pt x="7699153" y="392124"/>
                    <a:pt x="7830312" y="402506"/>
                  </a:cubicBezTo>
                  <a:lnTo>
                    <a:pt x="7879270" y="406792"/>
                  </a:lnTo>
                  <a:lnTo>
                    <a:pt x="7926895" y="411745"/>
                  </a:lnTo>
                  <a:lnTo>
                    <a:pt x="7977569" y="417175"/>
                  </a:lnTo>
                  <a:cubicBezTo>
                    <a:pt x="7995380" y="418984"/>
                    <a:pt x="8013097" y="420699"/>
                    <a:pt x="8030623" y="422127"/>
                  </a:cubicBezTo>
                  <a:cubicBezTo>
                    <a:pt x="8100632" y="427843"/>
                    <a:pt x="8169402" y="431748"/>
                    <a:pt x="8237982" y="435177"/>
                  </a:cubicBezTo>
                  <a:cubicBezTo>
                    <a:pt x="8375047" y="442035"/>
                    <a:pt x="8511254" y="444511"/>
                    <a:pt x="8647748" y="449464"/>
                  </a:cubicBezTo>
                  <a:cubicBezTo>
                    <a:pt x="8715946" y="451750"/>
                    <a:pt x="8784336" y="454513"/>
                    <a:pt x="8852821" y="456132"/>
                  </a:cubicBezTo>
                  <a:cubicBezTo>
                    <a:pt x="8887111" y="456989"/>
                    <a:pt x="8921401" y="457751"/>
                    <a:pt x="8955786" y="458132"/>
                  </a:cubicBezTo>
                  <a:cubicBezTo>
                    <a:pt x="8990171" y="458323"/>
                    <a:pt x="9024651" y="458227"/>
                    <a:pt x="9059227" y="457751"/>
                  </a:cubicBezTo>
                  <a:cubicBezTo>
                    <a:pt x="9099995" y="456989"/>
                    <a:pt x="9140857" y="455275"/>
                    <a:pt x="9182005" y="452512"/>
                  </a:cubicBezTo>
                  <a:lnTo>
                    <a:pt x="9182005" y="154189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EF4DD4B-217B-4346-A2B8-4327936399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324550"/>
              <a:ext cx="9182100" cy="765639"/>
            </a:xfrm>
            <a:custGeom>
              <a:avLst/>
              <a:gdLst>
                <a:gd name="connsiteX0" fmla="*/ 9182100 w 9182100"/>
                <a:gd name="connsiteY0" fmla="*/ 351088 h 765639"/>
                <a:gd name="connsiteX1" fmla="*/ 9178480 w 9182100"/>
                <a:gd name="connsiteY1" fmla="*/ 350993 h 765639"/>
                <a:gd name="connsiteX2" fmla="*/ 8783955 w 9182100"/>
                <a:gd name="connsiteY2" fmla="*/ 327561 h 765639"/>
                <a:gd name="connsiteX3" fmla="*/ 8390763 w 9182100"/>
                <a:gd name="connsiteY3" fmla="*/ 288795 h 765639"/>
                <a:gd name="connsiteX4" fmla="*/ 8199502 w 9182100"/>
                <a:gd name="connsiteY4" fmla="*/ 262601 h 765639"/>
                <a:gd name="connsiteX5" fmla="*/ 8153972 w 9182100"/>
                <a:gd name="connsiteY5" fmla="*/ 254886 h 765639"/>
                <a:gd name="connsiteX6" fmla="*/ 8131588 w 9182100"/>
                <a:gd name="connsiteY6" fmla="*/ 250790 h 765639"/>
                <a:gd name="connsiteX7" fmla="*/ 8104632 w 9182100"/>
                <a:gd name="connsiteY7" fmla="*/ 246504 h 765639"/>
                <a:gd name="connsiteX8" fmla="*/ 8050911 w 9182100"/>
                <a:gd name="connsiteY8" fmla="*/ 238217 h 765639"/>
                <a:gd name="connsiteX9" fmla="*/ 7998810 w 9182100"/>
                <a:gd name="connsiteY9" fmla="*/ 230978 h 765639"/>
                <a:gd name="connsiteX10" fmla="*/ 7589902 w 9182100"/>
                <a:gd name="connsiteY10" fmla="*/ 183925 h 765639"/>
                <a:gd name="connsiteX11" fmla="*/ 7183469 w 9182100"/>
                <a:gd name="connsiteY11" fmla="*/ 147634 h 765639"/>
                <a:gd name="connsiteX12" fmla="*/ 6775990 w 9182100"/>
                <a:gd name="connsiteY12" fmla="*/ 119821 h 765639"/>
                <a:gd name="connsiteX13" fmla="*/ 6364795 w 9182100"/>
                <a:gd name="connsiteY13" fmla="*/ 102391 h 765639"/>
                <a:gd name="connsiteX14" fmla="*/ 6154293 w 9182100"/>
                <a:gd name="connsiteY14" fmla="*/ 100581 h 765639"/>
                <a:gd name="connsiteX15" fmla="*/ 6100287 w 9182100"/>
                <a:gd name="connsiteY15" fmla="*/ 101343 h 765639"/>
                <a:gd name="connsiteX16" fmla="*/ 6045327 w 9182100"/>
                <a:gd name="connsiteY16" fmla="*/ 103438 h 765639"/>
                <a:gd name="connsiteX17" fmla="*/ 5935980 w 9182100"/>
                <a:gd name="connsiteY17" fmla="*/ 110296 h 765639"/>
                <a:gd name="connsiteX18" fmla="*/ 5523357 w 9182100"/>
                <a:gd name="connsiteY18" fmla="*/ 157635 h 765639"/>
                <a:gd name="connsiteX19" fmla="*/ 5149882 w 9182100"/>
                <a:gd name="connsiteY19" fmla="*/ 185639 h 765639"/>
                <a:gd name="connsiteX20" fmla="*/ 4777073 w 9182100"/>
                <a:gd name="connsiteY20" fmla="*/ 170685 h 765639"/>
                <a:gd name="connsiteX21" fmla="*/ 4729925 w 9182100"/>
                <a:gd name="connsiteY21" fmla="*/ 166208 h 765639"/>
                <a:gd name="connsiteX22" fmla="*/ 4682585 w 9182100"/>
                <a:gd name="connsiteY22" fmla="*/ 161064 h 765639"/>
                <a:gd name="connsiteX23" fmla="*/ 4635151 w 9182100"/>
                <a:gd name="connsiteY23" fmla="*/ 155445 h 765639"/>
                <a:gd name="connsiteX24" fmla="*/ 4611434 w 9182100"/>
                <a:gd name="connsiteY24" fmla="*/ 152492 h 765639"/>
                <a:gd name="connsiteX25" fmla="*/ 4587145 w 9182100"/>
                <a:gd name="connsiteY25" fmla="*/ 149349 h 765639"/>
                <a:gd name="connsiteX26" fmla="*/ 4387977 w 9182100"/>
                <a:gd name="connsiteY26" fmla="*/ 122774 h 765639"/>
                <a:gd name="connsiteX27" fmla="*/ 3989356 w 9182100"/>
                <a:gd name="connsiteY27" fmla="*/ 68577 h 765639"/>
                <a:gd name="connsiteX28" fmla="*/ 3789140 w 9182100"/>
                <a:gd name="connsiteY28" fmla="*/ 42192 h 765639"/>
                <a:gd name="connsiteX29" fmla="*/ 3689033 w 9182100"/>
                <a:gd name="connsiteY29" fmla="*/ 29143 h 765639"/>
                <a:gd name="connsiteX30" fmla="*/ 3634835 w 9182100"/>
                <a:gd name="connsiteY30" fmla="*/ 22571 h 765639"/>
                <a:gd name="connsiteX31" fmla="*/ 3579876 w 9182100"/>
                <a:gd name="connsiteY31" fmla="*/ 16856 h 765639"/>
                <a:gd name="connsiteX32" fmla="*/ 3147441 w 9182100"/>
                <a:gd name="connsiteY32" fmla="*/ 473 h 765639"/>
                <a:gd name="connsiteX33" fmla="*/ 2724722 w 9182100"/>
                <a:gd name="connsiteY33" fmla="*/ 22857 h 765639"/>
                <a:gd name="connsiteX34" fmla="*/ 1898428 w 9182100"/>
                <a:gd name="connsiteY34" fmla="*/ 147730 h 765639"/>
                <a:gd name="connsiteX35" fmla="*/ 1692878 w 9182100"/>
                <a:gd name="connsiteY35" fmla="*/ 195069 h 765639"/>
                <a:gd name="connsiteX36" fmla="*/ 1640205 w 9182100"/>
                <a:gd name="connsiteY36" fmla="*/ 208785 h 765639"/>
                <a:gd name="connsiteX37" fmla="*/ 1592294 w 9182100"/>
                <a:gd name="connsiteY37" fmla="*/ 221643 h 765639"/>
                <a:gd name="connsiteX38" fmla="*/ 1500092 w 9182100"/>
                <a:gd name="connsiteY38" fmla="*/ 245551 h 765639"/>
                <a:gd name="connsiteX39" fmla="*/ 1130046 w 9182100"/>
                <a:gd name="connsiteY39" fmla="*/ 318227 h 765639"/>
                <a:gd name="connsiteX40" fmla="*/ 944880 w 9182100"/>
                <a:gd name="connsiteY40" fmla="*/ 337658 h 765639"/>
                <a:gd name="connsiteX41" fmla="*/ 852583 w 9182100"/>
                <a:gd name="connsiteY41" fmla="*/ 341944 h 765639"/>
                <a:gd name="connsiteX42" fmla="*/ 760476 w 9182100"/>
                <a:gd name="connsiteY42" fmla="*/ 343087 h 765639"/>
                <a:gd name="connsiteX43" fmla="*/ 577215 w 9182100"/>
                <a:gd name="connsiteY43" fmla="*/ 332800 h 765639"/>
                <a:gd name="connsiteX44" fmla="*/ 394907 w 9182100"/>
                <a:gd name="connsiteY44" fmla="*/ 305463 h 765639"/>
                <a:gd name="connsiteX45" fmla="*/ 211265 w 9182100"/>
                <a:gd name="connsiteY45" fmla="*/ 261363 h 765639"/>
                <a:gd name="connsiteX46" fmla="*/ 17526 w 9182100"/>
                <a:gd name="connsiteY46" fmla="*/ 204880 h 765639"/>
                <a:gd name="connsiteX47" fmla="*/ 0 w 9182100"/>
                <a:gd name="connsiteY47" fmla="*/ 199927 h 765639"/>
                <a:gd name="connsiteX48" fmla="*/ 0 w 9182100"/>
                <a:gd name="connsiteY48" fmla="*/ 526920 h 765639"/>
                <a:gd name="connsiteX49" fmla="*/ 100298 w 9182100"/>
                <a:gd name="connsiteY49" fmla="*/ 571973 h 765639"/>
                <a:gd name="connsiteX50" fmla="*/ 301562 w 9182100"/>
                <a:gd name="connsiteY50" fmla="*/ 649697 h 765639"/>
                <a:gd name="connsiteX51" fmla="*/ 731044 w 9182100"/>
                <a:gd name="connsiteY51" fmla="*/ 746947 h 765639"/>
                <a:gd name="connsiteX52" fmla="*/ 1168241 w 9182100"/>
                <a:gd name="connsiteY52" fmla="*/ 762759 h 765639"/>
                <a:gd name="connsiteX53" fmla="*/ 1596581 w 9182100"/>
                <a:gd name="connsiteY53" fmla="*/ 716944 h 765639"/>
                <a:gd name="connsiteX54" fmla="*/ 1701641 w 9182100"/>
                <a:gd name="connsiteY54" fmla="*/ 697894 h 765639"/>
                <a:gd name="connsiteX55" fmla="*/ 1752124 w 9182100"/>
                <a:gd name="connsiteY55" fmla="*/ 688273 h 765639"/>
                <a:gd name="connsiteX56" fmla="*/ 1797939 w 9182100"/>
                <a:gd name="connsiteY56" fmla="*/ 679891 h 765639"/>
                <a:gd name="connsiteX57" fmla="*/ 1988630 w 9182100"/>
                <a:gd name="connsiteY57" fmla="*/ 649316 h 765639"/>
                <a:gd name="connsiteX58" fmla="*/ 2376297 w 9182100"/>
                <a:gd name="connsiteY58" fmla="*/ 601691 h 765639"/>
                <a:gd name="connsiteX59" fmla="*/ 2570416 w 9182100"/>
                <a:gd name="connsiteY59" fmla="*/ 584165 h 765639"/>
                <a:gd name="connsiteX60" fmla="*/ 2764155 w 9182100"/>
                <a:gd name="connsiteY60" fmla="*/ 571497 h 765639"/>
                <a:gd name="connsiteX61" fmla="*/ 2956941 w 9182100"/>
                <a:gd name="connsiteY61" fmla="*/ 564163 h 765639"/>
                <a:gd name="connsiteX62" fmla="*/ 3148298 w 9182100"/>
                <a:gd name="connsiteY62" fmla="*/ 562639 h 765639"/>
                <a:gd name="connsiteX63" fmla="*/ 3337274 w 9182100"/>
                <a:gd name="connsiteY63" fmla="*/ 568544 h 765639"/>
                <a:gd name="connsiteX64" fmla="*/ 3522345 w 9182100"/>
                <a:gd name="connsiteY64" fmla="*/ 583308 h 765639"/>
                <a:gd name="connsiteX65" fmla="*/ 3567779 w 9182100"/>
                <a:gd name="connsiteY65" fmla="*/ 588642 h 765639"/>
                <a:gd name="connsiteX66" fmla="*/ 3613785 w 9182100"/>
                <a:gd name="connsiteY66" fmla="*/ 594357 h 765639"/>
                <a:gd name="connsiteX67" fmla="*/ 3713798 w 9182100"/>
                <a:gd name="connsiteY67" fmla="*/ 607882 h 765639"/>
                <a:gd name="connsiteX68" fmla="*/ 3913823 w 9182100"/>
                <a:gd name="connsiteY68" fmla="*/ 634838 h 765639"/>
                <a:gd name="connsiteX69" fmla="*/ 4315873 w 9182100"/>
                <a:gd name="connsiteY69" fmla="*/ 686273 h 765639"/>
                <a:gd name="connsiteX70" fmla="*/ 4517422 w 9182100"/>
                <a:gd name="connsiteY70" fmla="*/ 710086 h 765639"/>
                <a:gd name="connsiteX71" fmla="*/ 4728972 w 9182100"/>
                <a:gd name="connsiteY71" fmla="*/ 731422 h 765639"/>
                <a:gd name="connsiteX72" fmla="*/ 5162931 w 9182100"/>
                <a:gd name="connsiteY72" fmla="*/ 744185 h 765639"/>
                <a:gd name="connsiteX73" fmla="*/ 5594033 w 9182100"/>
                <a:gd name="connsiteY73" fmla="*/ 706466 h 765639"/>
                <a:gd name="connsiteX74" fmla="*/ 5982939 w 9182100"/>
                <a:gd name="connsiteY74" fmla="*/ 655793 h 765639"/>
                <a:gd name="connsiteX75" fmla="*/ 6075045 w 9182100"/>
                <a:gd name="connsiteY75" fmla="*/ 648459 h 765639"/>
                <a:gd name="connsiteX76" fmla="*/ 6167819 w 9182100"/>
                <a:gd name="connsiteY76" fmla="*/ 643887 h 765639"/>
                <a:gd name="connsiteX77" fmla="*/ 6361081 w 9182100"/>
                <a:gd name="connsiteY77" fmla="*/ 639124 h 765639"/>
                <a:gd name="connsiteX78" fmla="*/ 6757321 w 9182100"/>
                <a:gd name="connsiteY78" fmla="*/ 640458 h 765639"/>
                <a:gd name="connsiteX79" fmla="*/ 7156704 w 9182100"/>
                <a:gd name="connsiteY79" fmla="*/ 649030 h 765639"/>
                <a:gd name="connsiteX80" fmla="*/ 7556373 w 9182100"/>
                <a:gd name="connsiteY80" fmla="*/ 662365 h 765639"/>
                <a:gd name="connsiteX81" fmla="*/ 7952328 w 9182100"/>
                <a:gd name="connsiteY81" fmla="*/ 682177 h 765639"/>
                <a:gd name="connsiteX82" fmla="*/ 8000714 w 9182100"/>
                <a:gd name="connsiteY82" fmla="*/ 685511 h 765639"/>
                <a:gd name="connsiteX83" fmla="*/ 8047196 w 9182100"/>
                <a:gd name="connsiteY83" fmla="*/ 689416 h 765639"/>
                <a:gd name="connsiteX84" fmla="*/ 8097965 w 9182100"/>
                <a:gd name="connsiteY84" fmla="*/ 693893 h 765639"/>
                <a:gd name="connsiteX85" fmla="*/ 8152733 w 9182100"/>
                <a:gd name="connsiteY85" fmla="*/ 697894 h 765639"/>
                <a:gd name="connsiteX86" fmla="*/ 8363903 w 9182100"/>
                <a:gd name="connsiteY86" fmla="*/ 705133 h 765639"/>
                <a:gd name="connsiteX87" fmla="*/ 8777764 w 9182100"/>
                <a:gd name="connsiteY87" fmla="*/ 698084 h 765639"/>
                <a:gd name="connsiteX88" fmla="*/ 9182005 w 9182100"/>
                <a:gd name="connsiteY88" fmla="*/ 668366 h 765639"/>
                <a:gd name="connsiteX89" fmla="*/ 9182005 w 9182100"/>
                <a:gd name="connsiteY89" fmla="*/ 351088 h 765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9182100" h="765639">
                  <a:moveTo>
                    <a:pt x="9182100" y="351088"/>
                  </a:moveTo>
                  <a:cubicBezTo>
                    <a:pt x="9180862" y="351088"/>
                    <a:pt x="9179719" y="350993"/>
                    <a:pt x="9178480" y="350993"/>
                  </a:cubicBezTo>
                  <a:cubicBezTo>
                    <a:pt x="9047607" y="346421"/>
                    <a:pt x="8915591" y="337944"/>
                    <a:pt x="8783955" y="327561"/>
                  </a:cubicBezTo>
                  <a:cubicBezTo>
                    <a:pt x="8652320" y="316894"/>
                    <a:pt x="8520589" y="304416"/>
                    <a:pt x="8390763" y="288795"/>
                  </a:cubicBezTo>
                  <a:cubicBezTo>
                    <a:pt x="8325898" y="281175"/>
                    <a:pt x="8261509" y="272602"/>
                    <a:pt x="8199502" y="262601"/>
                  </a:cubicBezTo>
                  <a:cubicBezTo>
                    <a:pt x="8184070" y="260029"/>
                    <a:pt x="8168831" y="257553"/>
                    <a:pt x="8153972" y="254886"/>
                  </a:cubicBezTo>
                  <a:lnTo>
                    <a:pt x="8131588" y="250790"/>
                  </a:lnTo>
                  <a:lnTo>
                    <a:pt x="8104632" y="246504"/>
                  </a:lnTo>
                  <a:cubicBezTo>
                    <a:pt x="8086725" y="243741"/>
                    <a:pt x="8068247" y="240598"/>
                    <a:pt x="8050911" y="238217"/>
                  </a:cubicBezTo>
                  <a:lnTo>
                    <a:pt x="7998810" y="230978"/>
                  </a:lnTo>
                  <a:cubicBezTo>
                    <a:pt x="7860697" y="212023"/>
                    <a:pt x="7725633" y="198021"/>
                    <a:pt x="7589902" y="183925"/>
                  </a:cubicBezTo>
                  <a:cubicBezTo>
                    <a:pt x="7454360" y="170304"/>
                    <a:pt x="7319010" y="158779"/>
                    <a:pt x="7183469" y="147634"/>
                  </a:cubicBezTo>
                  <a:cubicBezTo>
                    <a:pt x="7047929" y="137252"/>
                    <a:pt x="6912198" y="127632"/>
                    <a:pt x="6775990" y="119821"/>
                  </a:cubicBezTo>
                  <a:cubicBezTo>
                    <a:pt x="6639592" y="112582"/>
                    <a:pt x="6503194" y="105439"/>
                    <a:pt x="6364795" y="102391"/>
                  </a:cubicBezTo>
                  <a:cubicBezTo>
                    <a:pt x="6295263" y="101057"/>
                    <a:pt x="6225826" y="99819"/>
                    <a:pt x="6154293" y="100581"/>
                  </a:cubicBezTo>
                  <a:cubicBezTo>
                    <a:pt x="6136577" y="100581"/>
                    <a:pt x="6118860" y="100581"/>
                    <a:pt x="6100287" y="101343"/>
                  </a:cubicBezTo>
                  <a:cubicBezTo>
                    <a:pt x="6081903" y="101819"/>
                    <a:pt x="6063615" y="102486"/>
                    <a:pt x="6045327" y="103438"/>
                  </a:cubicBezTo>
                  <a:cubicBezTo>
                    <a:pt x="6008656" y="104962"/>
                    <a:pt x="5972175" y="107439"/>
                    <a:pt x="5935980" y="110296"/>
                  </a:cubicBezTo>
                  <a:cubicBezTo>
                    <a:pt x="5790724" y="121631"/>
                    <a:pt x="5651659" y="142110"/>
                    <a:pt x="5523357" y="157635"/>
                  </a:cubicBezTo>
                  <a:cubicBezTo>
                    <a:pt x="5394484" y="173542"/>
                    <a:pt x="5273040" y="183543"/>
                    <a:pt x="5149882" y="185639"/>
                  </a:cubicBezTo>
                  <a:cubicBezTo>
                    <a:pt x="5027010" y="187925"/>
                    <a:pt x="4902803" y="182210"/>
                    <a:pt x="4777073" y="170685"/>
                  </a:cubicBezTo>
                  <a:lnTo>
                    <a:pt x="4729925" y="166208"/>
                  </a:lnTo>
                  <a:lnTo>
                    <a:pt x="4682585" y="161064"/>
                  </a:lnTo>
                  <a:cubicBezTo>
                    <a:pt x="4666869" y="159445"/>
                    <a:pt x="4650963" y="157350"/>
                    <a:pt x="4635151" y="155445"/>
                  </a:cubicBezTo>
                  <a:lnTo>
                    <a:pt x="4611434" y="152492"/>
                  </a:lnTo>
                  <a:cubicBezTo>
                    <a:pt x="4603623" y="151539"/>
                    <a:pt x="4595622" y="150587"/>
                    <a:pt x="4587145" y="149349"/>
                  </a:cubicBezTo>
                  <a:lnTo>
                    <a:pt x="4387977" y="122774"/>
                  </a:lnTo>
                  <a:lnTo>
                    <a:pt x="3989356" y="68577"/>
                  </a:lnTo>
                  <a:lnTo>
                    <a:pt x="3789140" y="42192"/>
                  </a:lnTo>
                  <a:lnTo>
                    <a:pt x="3689033" y="29143"/>
                  </a:lnTo>
                  <a:lnTo>
                    <a:pt x="3634835" y="22571"/>
                  </a:lnTo>
                  <a:cubicBezTo>
                    <a:pt x="3616452" y="20285"/>
                    <a:pt x="3598069" y="18380"/>
                    <a:pt x="3579876" y="16856"/>
                  </a:cubicBezTo>
                  <a:cubicBezTo>
                    <a:pt x="3433667" y="3140"/>
                    <a:pt x="3289840" y="-1622"/>
                    <a:pt x="3147441" y="473"/>
                  </a:cubicBezTo>
                  <a:cubicBezTo>
                    <a:pt x="3005138" y="2283"/>
                    <a:pt x="2864263" y="10188"/>
                    <a:pt x="2724722" y="22857"/>
                  </a:cubicBezTo>
                  <a:cubicBezTo>
                    <a:pt x="2445353" y="48098"/>
                    <a:pt x="2171129" y="90198"/>
                    <a:pt x="1898428" y="147730"/>
                  </a:cubicBezTo>
                  <a:cubicBezTo>
                    <a:pt x="1830134" y="162208"/>
                    <a:pt x="1762030" y="177448"/>
                    <a:pt x="1692878" y="195069"/>
                  </a:cubicBezTo>
                  <a:lnTo>
                    <a:pt x="1640205" y="208785"/>
                  </a:lnTo>
                  <a:lnTo>
                    <a:pt x="1592294" y="221643"/>
                  </a:lnTo>
                  <a:cubicBezTo>
                    <a:pt x="1561624" y="229740"/>
                    <a:pt x="1530858" y="238503"/>
                    <a:pt x="1500092" y="245551"/>
                  </a:cubicBezTo>
                  <a:cubicBezTo>
                    <a:pt x="1377125" y="276412"/>
                    <a:pt x="1253490" y="300987"/>
                    <a:pt x="1130046" y="318227"/>
                  </a:cubicBezTo>
                  <a:cubicBezTo>
                    <a:pt x="1068229" y="326895"/>
                    <a:pt x="1006602" y="333086"/>
                    <a:pt x="944880" y="337658"/>
                  </a:cubicBezTo>
                  <a:cubicBezTo>
                    <a:pt x="914114" y="339277"/>
                    <a:pt x="883253" y="341563"/>
                    <a:pt x="852583" y="341944"/>
                  </a:cubicBezTo>
                  <a:cubicBezTo>
                    <a:pt x="821817" y="343278"/>
                    <a:pt x="791147" y="342992"/>
                    <a:pt x="760476" y="343087"/>
                  </a:cubicBezTo>
                  <a:cubicBezTo>
                    <a:pt x="699230" y="342135"/>
                    <a:pt x="638175" y="338706"/>
                    <a:pt x="577215" y="332800"/>
                  </a:cubicBezTo>
                  <a:cubicBezTo>
                    <a:pt x="516255" y="326895"/>
                    <a:pt x="455771" y="317179"/>
                    <a:pt x="394907" y="305463"/>
                  </a:cubicBezTo>
                  <a:cubicBezTo>
                    <a:pt x="334137" y="293557"/>
                    <a:pt x="273368" y="278412"/>
                    <a:pt x="211265" y="261363"/>
                  </a:cubicBezTo>
                  <a:cubicBezTo>
                    <a:pt x="149066" y="244123"/>
                    <a:pt x="85820" y="224310"/>
                    <a:pt x="17526" y="204880"/>
                  </a:cubicBezTo>
                  <a:cubicBezTo>
                    <a:pt x="11716" y="203165"/>
                    <a:pt x="5906" y="201546"/>
                    <a:pt x="0" y="199927"/>
                  </a:cubicBezTo>
                  <a:lnTo>
                    <a:pt x="0" y="526920"/>
                  </a:lnTo>
                  <a:cubicBezTo>
                    <a:pt x="32576" y="541874"/>
                    <a:pt x="66104" y="557114"/>
                    <a:pt x="100298" y="571973"/>
                  </a:cubicBezTo>
                  <a:cubicBezTo>
                    <a:pt x="164973" y="600167"/>
                    <a:pt x="232410" y="626456"/>
                    <a:pt x="301562" y="649697"/>
                  </a:cubicBezTo>
                  <a:cubicBezTo>
                    <a:pt x="439865" y="696655"/>
                    <a:pt x="585216" y="728754"/>
                    <a:pt x="731044" y="746947"/>
                  </a:cubicBezTo>
                  <a:cubicBezTo>
                    <a:pt x="876967" y="764664"/>
                    <a:pt x="1023652" y="769426"/>
                    <a:pt x="1168241" y="762759"/>
                  </a:cubicBezTo>
                  <a:cubicBezTo>
                    <a:pt x="1313021" y="756663"/>
                    <a:pt x="1455896" y="740185"/>
                    <a:pt x="1596581" y="716944"/>
                  </a:cubicBezTo>
                  <a:cubicBezTo>
                    <a:pt x="1632014" y="711610"/>
                    <a:pt x="1666685" y="704371"/>
                    <a:pt x="1701641" y="697894"/>
                  </a:cubicBezTo>
                  <a:lnTo>
                    <a:pt x="1752124" y="688273"/>
                  </a:lnTo>
                  <a:lnTo>
                    <a:pt x="1797939" y="679891"/>
                  </a:lnTo>
                  <a:cubicBezTo>
                    <a:pt x="1860328" y="669128"/>
                    <a:pt x="1924431" y="658746"/>
                    <a:pt x="1988630" y="649316"/>
                  </a:cubicBezTo>
                  <a:cubicBezTo>
                    <a:pt x="2117217" y="630838"/>
                    <a:pt x="2246852" y="614645"/>
                    <a:pt x="2376297" y="601691"/>
                  </a:cubicBezTo>
                  <a:cubicBezTo>
                    <a:pt x="2441067" y="595214"/>
                    <a:pt x="2505742" y="589118"/>
                    <a:pt x="2570416" y="584165"/>
                  </a:cubicBezTo>
                  <a:cubicBezTo>
                    <a:pt x="2635091" y="579402"/>
                    <a:pt x="2699671" y="574831"/>
                    <a:pt x="2764155" y="571497"/>
                  </a:cubicBezTo>
                  <a:cubicBezTo>
                    <a:pt x="2828639" y="568068"/>
                    <a:pt x="2892933" y="565401"/>
                    <a:pt x="2956941" y="564163"/>
                  </a:cubicBezTo>
                  <a:cubicBezTo>
                    <a:pt x="3021045" y="562353"/>
                    <a:pt x="3084766" y="561972"/>
                    <a:pt x="3148298" y="562639"/>
                  </a:cubicBezTo>
                  <a:cubicBezTo>
                    <a:pt x="3211735" y="563305"/>
                    <a:pt x="3274695" y="565591"/>
                    <a:pt x="3337274" y="568544"/>
                  </a:cubicBezTo>
                  <a:cubicBezTo>
                    <a:pt x="3399568" y="572259"/>
                    <a:pt x="3461671" y="576259"/>
                    <a:pt x="3522345" y="583308"/>
                  </a:cubicBezTo>
                  <a:cubicBezTo>
                    <a:pt x="3537680" y="584737"/>
                    <a:pt x="3552730" y="586737"/>
                    <a:pt x="3567779" y="588642"/>
                  </a:cubicBezTo>
                  <a:lnTo>
                    <a:pt x="3613785" y="594357"/>
                  </a:lnTo>
                  <a:lnTo>
                    <a:pt x="3713798" y="607882"/>
                  </a:lnTo>
                  <a:lnTo>
                    <a:pt x="3913823" y="634838"/>
                  </a:lnTo>
                  <a:cubicBezTo>
                    <a:pt x="4047268" y="652078"/>
                    <a:pt x="4180904" y="670366"/>
                    <a:pt x="4315873" y="686273"/>
                  </a:cubicBezTo>
                  <a:lnTo>
                    <a:pt x="4517422" y="710086"/>
                  </a:lnTo>
                  <a:cubicBezTo>
                    <a:pt x="4586573" y="717896"/>
                    <a:pt x="4657916" y="725992"/>
                    <a:pt x="4728972" y="731422"/>
                  </a:cubicBezTo>
                  <a:cubicBezTo>
                    <a:pt x="4871371" y="743042"/>
                    <a:pt x="5016627" y="748376"/>
                    <a:pt x="5162931" y="744185"/>
                  </a:cubicBezTo>
                  <a:cubicBezTo>
                    <a:pt x="5308949" y="740566"/>
                    <a:pt x="5456111" y="725611"/>
                    <a:pt x="5594033" y="706466"/>
                  </a:cubicBezTo>
                  <a:cubicBezTo>
                    <a:pt x="5732621" y="687511"/>
                    <a:pt x="5859876" y="667033"/>
                    <a:pt x="5982939" y="655793"/>
                  </a:cubicBezTo>
                  <a:cubicBezTo>
                    <a:pt x="6013799" y="652936"/>
                    <a:pt x="6044375" y="650364"/>
                    <a:pt x="6075045" y="648459"/>
                  </a:cubicBezTo>
                  <a:cubicBezTo>
                    <a:pt x="6105906" y="646363"/>
                    <a:pt x="6135529" y="645125"/>
                    <a:pt x="6167819" y="643887"/>
                  </a:cubicBezTo>
                  <a:cubicBezTo>
                    <a:pt x="6230779" y="641125"/>
                    <a:pt x="6295930" y="640077"/>
                    <a:pt x="6361081" y="639124"/>
                  </a:cubicBezTo>
                  <a:cubicBezTo>
                    <a:pt x="6491955" y="637981"/>
                    <a:pt x="6624638" y="638553"/>
                    <a:pt x="6757321" y="640458"/>
                  </a:cubicBezTo>
                  <a:cubicBezTo>
                    <a:pt x="6890195" y="642553"/>
                    <a:pt x="7023449" y="645030"/>
                    <a:pt x="7156704" y="649030"/>
                  </a:cubicBezTo>
                  <a:cubicBezTo>
                    <a:pt x="7289959" y="652650"/>
                    <a:pt x="7423404" y="656841"/>
                    <a:pt x="7556373" y="662365"/>
                  </a:cubicBezTo>
                  <a:cubicBezTo>
                    <a:pt x="7689152" y="667509"/>
                    <a:pt x="7822502" y="673986"/>
                    <a:pt x="7952328" y="682177"/>
                  </a:cubicBezTo>
                  <a:lnTo>
                    <a:pt x="8000714" y="685511"/>
                  </a:lnTo>
                  <a:cubicBezTo>
                    <a:pt x="8016811" y="686654"/>
                    <a:pt x="8031670" y="688178"/>
                    <a:pt x="8047196" y="689416"/>
                  </a:cubicBezTo>
                  <a:lnTo>
                    <a:pt x="8097965" y="693893"/>
                  </a:lnTo>
                  <a:cubicBezTo>
                    <a:pt x="8116539" y="695417"/>
                    <a:pt x="8134731" y="696846"/>
                    <a:pt x="8152733" y="697894"/>
                  </a:cubicBezTo>
                  <a:cubicBezTo>
                    <a:pt x="8224647" y="701989"/>
                    <a:pt x="8294465" y="704085"/>
                    <a:pt x="8363903" y="705133"/>
                  </a:cubicBezTo>
                  <a:cubicBezTo>
                    <a:pt x="8502777" y="706657"/>
                    <a:pt x="8640223" y="704180"/>
                    <a:pt x="8777764" y="698084"/>
                  </a:cubicBezTo>
                  <a:cubicBezTo>
                    <a:pt x="8912352" y="692083"/>
                    <a:pt x="9046845" y="682749"/>
                    <a:pt x="9182005" y="668366"/>
                  </a:cubicBezTo>
                  <a:lnTo>
                    <a:pt x="9182005" y="351088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4D937E97-4B21-466C-DE3E-D79CB2B9C2EF}"/>
              </a:ext>
            </a:extLst>
          </p:cNvPr>
          <p:cNvSpPr txBox="1"/>
          <p:nvPr/>
        </p:nvSpPr>
        <p:spPr>
          <a:xfrm>
            <a:off x="7292526" y="5899055"/>
            <a:ext cx="4901089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b="1" i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/>
              </a:rPr>
              <a:t>Thanks for watching ! Please share your feedback on my Project</a:t>
            </a:r>
            <a:endParaRPr lang="en-US" sz="14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/>
            </a:endParaRPr>
          </a:p>
          <a:p>
            <a:pPr algn="ctr"/>
            <a:r>
              <a:rPr lang="en-US" sz="1400" i="1">
                <a:solidFill>
                  <a:schemeClr val="bg1">
                    <a:lumMod val="49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/>
              </a:rPr>
              <a:t>A project by Bangaru Tejaswini</a:t>
            </a:r>
            <a:endParaRPr lang="en-US" sz="1400">
              <a:solidFill>
                <a:schemeClr val="bg1">
                  <a:lumMod val="49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/>
            </a:endParaRPr>
          </a:p>
          <a:p>
            <a:pPr algn="ctr"/>
            <a:r>
              <a:rPr lang="en-IN" sz="1400" i="1">
                <a:solidFill>
                  <a:schemeClr val="bg1">
                    <a:lumMod val="49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/>
              </a:rPr>
              <a:t>GitHub:</a:t>
            </a:r>
            <a:r>
              <a:rPr lang="en-IN" sz="1400" i="1">
                <a:solidFill>
                  <a:schemeClr val="accent1">
                    <a:lumMod val="49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https://github.com/Tejaswini26308/HealthAI-Assistant</a:t>
            </a:r>
            <a:endParaRPr lang="en-IN" sz="1400">
              <a:solidFill>
                <a:schemeClr val="accent1">
                  <a:lumMod val="49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/>
            </a:endParaRPr>
          </a:p>
          <a:p>
            <a:pPr algn="l"/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2285524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AD96FDFD-4E42-4A06-B8B5-768A1DB9C2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D8F1949-31A7-1EDD-650D-DED7F6D286FD}"/>
              </a:ext>
            </a:extLst>
          </p:cNvPr>
          <p:cNvSpPr txBox="1"/>
          <p:nvPr/>
        </p:nvSpPr>
        <p:spPr>
          <a:xfrm>
            <a:off x="63818" y="1948681"/>
            <a:ext cx="5334458" cy="34655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/>
              <a:t>                   </a:t>
            </a:r>
            <a:r>
              <a:rPr lang="en-US" sz="2800" b="1" i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PROBLEM STATEMENT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000" b="1"/>
          </a:p>
          <a:p>
            <a:pPr marL="5715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Lack of instant medical support in remote areas</a:t>
            </a:r>
          </a:p>
          <a:p>
            <a:pPr marL="5715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 immediate advice for common symptoms</a:t>
            </a:r>
          </a:p>
          <a:p>
            <a:pPr marL="5715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Dependence on hospital visits for basic queries</a:t>
            </a:r>
          </a:p>
          <a:p>
            <a:pPr marL="5715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Need for a simple AI-based health guide</a:t>
            </a:r>
          </a:p>
        </p:txBody>
      </p:sp>
      <p:pic>
        <p:nvPicPr>
          <p:cNvPr id="6" name="Picture 5" descr="A person in a white coat holding a paper to a group of children&#10;&#10;AI-generated content may be incorrect.">
            <a:extLst>
              <a:ext uri="{FF2B5EF4-FFF2-40B4-BE49-F238E27FC236}">
                <a16:creationId xmlns:a16="http://schemas.microsoft.com/office/drawing/2014/main" id="{789786C7-465C-2267-3335-6E24A52176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9" r="32908"/>
          <a:stretch>
            <a:fillRect/>
          </a:stretch>
        </p:blipFill>
        <p:spPr>
          <a:xfrm>
            <a:off x="8452968" y="3681465"/>
            <a:ext cx="3747932" cy="3176541"/>
          </a:xfrm>
          <a:custGeom>
            <a:avLst/>
            <a:gdLst/>
            <a:ahLst/>
            <a:cxnLst/>
            <a:rect l="l" t="t" r="r" b="b"/>
            <a:pathLst>
              <a:path w="3747932" h="3176541">
                <a:moveTo>
                  <a:pt x="3239865" y="21"/>
                </a:moveTo>
                <a:cubicBezTo>
                  <a:pt x="3261821" y="112"/>
                  <a:pt x="3278837" y="498"/>
                  <a:pt x="3290337" y="938"/>
                </a:cubicBezTo>
                <a:cubicBezTo>
                  <a:pt x="3401766" y="5376"/>
                  <a:pt x="3510165" y="23128"/>
                  <a:pt x="3616543" y="49449"/>
                </a:cubicBezTo>
                <a:lnTo>
                  <a:pt x="3747932" y="87091"/>
                </a:lnTo>
                <a:lnTo>
                  <a:pt x="3747932" y="3176541"/>
                </a:lnTo>
                <a:lnTo>
                  <a:pt x="401358" y="3176541"/>
                </a:lnTo>
                <a:lnTo>
                  <a:pt x="398780" y="3136258"/>
                </a:lnTo>
                <a:cubicBezTo>
                  <a:pt x="400956" y="3079023"/>
                  <a:pt x="437945" y="3052703"/>
                  <a:pt x="483325" y="3030665"/>
                </a:cubicBezTo>
                <a:cubicBezTo>
                  <a:pt x="498866" y="3023015"/>
                  <a:pt x="520932" y="3023320"/>
                  <a:pt x="526840" y="2999447"/>
                </a:cubicBezTo>
                <a:cubicBezTo>
                  <a:pt x="501352" y="2976798"/>
                  <a:pt x="470270" y="2995161"/>
                  <a:pt x="442916" y="2988735"/>
                </a:cubicBezTo>
                <a:cubicBezTo>
                  <a:pt x="420228" y="2983533"/>
                  <a:pt x="382618" y="2986286"/>
                  <a:pt x="413701" y="2944662"/>
                </a:cubicBezTo>
                <a:cubicBezTo>
                  <a:pt x="422716" y="2932726"/>
                  <a:pt x="412147" y="2923542"/>
                  <a:pt x="400645" y="2922625"/>
                </a:cubicBezTo>
                <a:cubicBezTo>
                  <a:pt x="308644" y="2913137"/>
                  <a:pt x="350915" y="2828968"/>
                  <a:pt x="321386" y="2784590"/>
                </a:cubicBezTo>
                <a:cubicBezTo>
                  <a:pt x="313307" y="2772348"/>
                  <a:pt x="322010" y="2751230"/>
                  <a:pt x="334753" y="2746027"/>
                </a:cubicBezTo>
                <a:cubicBezTo>
                  <a:pt x="416187" y="2711746"/>
                  <a:pt x="427377" y="2630027"/>
                  <a:pt x="466852" y="2559632"/>
                </a:cubicBezTo>
                <a:cubicBezTo>
                  <a:pt x="423957" y="2531782"/>
                  <a:pt x="372673" y="2525661"/>
                  <a:pt x="326361" y="2507602"/>
                </a:cubicBezTo>
                <a:cubicBezTo>
                  <a:pt x="278183" y="2488626"/>
                  <a:pt x="278183" y="2474547"/>
                  <a:pt x="317968" y="2419457"/>
                </a:cubicBezTo>
                <a:cubicBezTo>
                  <a:pt x="214465" y="2407519"/>
                  <a:pt x="214465" y="2407519"/>
                  <a:pt x="246479" y="2320903"/>
                </a:cubicBezTo>
                <a:cubicBezTo>
                  <a:pt x="159758" y="2312945"/>
                  <a:pt x="102570" y="2271933"/>
                  <a:pt x="89205" y="2182255"/>
                </a:cubicBezTo>
                <a:cubicBezTo>
                  <a:pt x="82677" y="2138795"/>
                  <a:pt x="43514" y="2118290"/>
                  <a:pt x="0" y="2089213"/>
                </a:cubicBezTo>
                <a:cubicBezTo>
                  <a:pt x="54081" y="2061053"/>
                  <a:pt x="90759" y="2002290"/>
                  <a:pt x="153855" y="2064423"/>
                </a:cubicBezTo>
                <a:cubicBezTo>
                  <a:pt x="176855" y="2087070"/>
                  <a:pt x="174683" y="2058300"/>
                  <a:pt x="177788" y="2050037"/>
                </a:cubicBezTo>
                <a:cubicBezTo>
                  <a:pt x="185247" y="2029838"/>
                  <a:pt x="169707" y="2016369"/>
                  <a:pt x="159450" y="2001067"/>
                </a:cubicBezTo>
                <a:cubicBezTo>
                  <a:pt x="149504" y="1985763"/>
                  <a:pt x="137691" y="1969543"/>
                  <a:pt x="134895" y="1952400"/>
                </a:cubicBezTo>
                <a:cubicBezTo>
                  <a:pt x="133031" y="1940465"/>
                  <a:pt x="142044" y="1923021"/>
                  <a:pt x="151990" y="1914144"/>
                </a:cubicBezTo>
                <a:cubicBezTo>
                  <a:pt x="204209" y="1867316"/>
                  <a:pt x="173127" y="1762030"/>
                  <a:pt x="271969" y="1748562"/>
                </a:cubicBezTo>
                <a:cubicBezTo>
                  <a:pt x="316415" y="1742443"/>
                  <a:pt x="337860" y="1703878"/>
                  <a:pt x="370497" y="1682760"/>
                </a:cubicBezTo>
                <a:cubicBezTo>
                  <a:pt x="483946" y="1608999"/>
                  <a:pt x="559787" y="1514119"/>
                  <a:pt x="594908" y="1383735"/>
                </a:cubicBezTo>
                <a:cubicBezTo>
                  <a:pt x="604543" y="1347620"/>
                  <a:pt x="641532" y="1318542"/>
                  <a:pt x="665465" y="1286713"/>
                </a:cubicBezTo>
                <a:cubicBezTo>
                  <a:pt x="653963" y="1263452"/>
                  <a:pt x="591178" y="1313647"/>
                  <a:pt x="613246" y="1252435"/>
                </a:cubicBezTo>
                <a:cubicBezTo>
                  <a:pt x="630030" y="1206524"/>
                  <a:pt x="672925" y="1178060"/>
                  <a:pt x="713332" y="1150820"/>
                </a:cubicBezTo>
                <a:cubicBezTo>
                  <a:pt x="759333" y="1119908"/>
                  <a:pt x="810307" y="1095117"/>
                  <a:pt x="831133" y="1037883"/>
                </a:cubicBezTo>
                <a:cubicBezTo>
                  <a:pt x="835485" y="1025640"/>
                  <a:pt x="849470" y="1012785"/>
                  <a:pt x="861903" y="1007887"/>
                </a:cubicBezTo>
                <a:cubicBezTo>
                  <a:pt x="1469751" y="63584"/>
                  <a:pt x="2910527" y="-1353"/>
                  <a:pt x="3239865" y="21"/>
                </a:cubicBezTo>
                <a:close/>
              </a:path>
            </a:pathLst>
          </a:custGeom>
        </p:spPr>
      </p:pic>
      <p:pic>
        <p:nvPicPr>
          <p:cNvPr id="4" name="Picture 3" descr="A person holding a baby&#10;&#10;AI-generated content may be incorrect.">
            <a:extLst>
              <a:ext uri="{FF2B5EF4-FFF2-40B4-BE49-F238E27FC236}">
                <a16:creationId xmlns:a16="http://schemas.microsoft.com/office/drawing/2014/main" id="{EBE765B3-3A8E-79D7-AF1F-0C4690BAAC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573" b="-2"/>
          <a:stretch>
            <a:fillRect/>
          </a:stretch>
        </p:blipFill>
        <p:spPr>
          <a:xfrm>
            <a:off x="5398276" y="2457970"/>
            <a:ext cx="3458367" cy="3476265"/>
          </a:xfrm>
          <a:custGeom>
            <a:avLst/>
            <a:gdLst/>
            <a:ahLst/>
            <a:cxnLst/>
            <a:rect l="l" t="t" r="r" b="b"/>
            <a:pathLst>
              <a:path w="3458367" h="3476265">
                <a:moveTo>
                  <a:pt x="549716" y="15"/>
                </a:moveTo>
                <a:cubicBezTo>
                  <a:pt x="557611" y="271"/>
                  <a:pt x="565778" y="3856"/>
                  <a:pt x="573176" y="4995"/>
                </a:cubicBezTo>
                <a:cubicBezTo>
                  <a:pt x="736504" y="30493"/>
                  <a:pt x="899830" y="58040"/>
                  <a:pt x="1063336" y="82398"/>
                </a:cubicBezTo>
                <a:cubicBezTo>
                  <a:pt x="1216195" y="105163"/>
                  <a:pt x="1370136" y="110398"/>
                  <a:pt x="1523717" y="122237"/>
                </a:cubicBezTo>
                <a:cubicBezTo>
                  <a:pt x="1709602" y="136580"/>
                  <a:pt x="1895127" y="156841"/>
                  <a:pt x="2079929" y="188711"/>
                </a:cubicBezTo>
                <a:cubicBezTo>
                  <a:pt x="2208244" y="211023"/>
                  <a:pt x="2337823" y="226502"/>
                  <a:pt x="2467943" y="208745"/>
                </a:cubicBezTo>
                <a:cubicBezTo>
                  <a:pt x="2474439" y="207834"/>
                  <a:pt x="2481839" y="204876"/>
                  <a:pt x="2487253" y="207834"/>
                </a:cubicBezTo>
                <a:cubicBezTo>
                  <a:pt x="2550419" y="241073"/>
                  <a:pt x="2619357" y="217168"/>
                  <a:pt x="2684869" y="238113"/>
                </a:cubicBezTo>
                <a:cubicBezTo>
                  <a:pt x="2668085" y="318930"/>
                  <a:pt x="2596077" y="312327"/>
                  <a:pt x="2555471" y="368331"/>
                </a:cubicBezTo>
                <a:cubicBezTo>
                  <a:pt x="2621704" y="390639"/>
                  <a:pt x="2681259" y="413178"/>
                  <a:pt x="2741717" y="430023"/>
                </a:cubicBezTo>
                <a:cubicBezTo>
                  <a:pt x="2805785" y="447780"/>
                  <a:pt x="2860106" y="495816"/>
                  <a:pt x="2922728" y="517216"/>
                </a:cubicBezTo>
                <a:cubicBezTo>
                  <a:pt x="2936085" y="521769"/>
                  <a:pt x="2952146" y="537704"/>
                  <a:pt x="2956838" y="553184"/>
                </a:cubicBezTo>
                <a:cubicBezTo>
                  <a:pt x="2971997" y="603269"/>
                  <a:pt x="3274647" y="743732"/>
                  <a:pt x="3238914" y="788350"/>
                </a:cubicBezTo>
                <a:cubicBezTo>
                  <a:pt x="3224116" y="806791"/>
                  <a:pt x="3204986" y="819994"/>
                  <a:pt x="3184953" y="838207"/>
                </a:cubicBezTo>
                <a:cubicBezTo>
                  <a:pt x="3215093" y="872582"/>
                  <a:pt x="3249020" y="887608"/>
                  <a:pt x="3285115" y="897852"/>
                </a:cubicBezTo>
                <a:cubicBezTo>
                  <a:pt x="3295944" y="901039"/>
                  <a:pt x="3306591" y="907413"/>
                  <a:pt x="3307674" y="922894"/>
                </a:cubicBezTo>
                <a:cubicBezTo>
                  <a:pt x="3308757" y="939056"/>
                  <a:pt x="3297748" y="945429"/>
                  <a:pt x="3288544" y="952944"/>
                </a:cubicBezTo>
                <a:cubicBezTo>
                  <a:pt x="3275731" y="963415"/>
                  <a:pt x="3263278" y="972523"/>
                  <a:pt x="3247036" y="973888"/>
                </a:cubicBezTo>
                <a:cubicBezTo>
                  <a:pt x="3220325" y="975937"/>
                  <a:pt x="3207513" y="1005076"/>
                  <a:pt x="3191993" y="1026930"/>
                </a:cubicBezTo>
                <a:cubicBezTo>
                  <a:pt x="3183330" y="1039224"/>
                  <a:pt x="3178998" y="1064037"/>
                  <a:pt x="3194157" y="1068363"/>
                </a:cubicBezTo>
                <a:cubicBezTo>
                  <a:pt x="3230613" y="1078837"/>
                  <a:pt x="3227725" y="1109114"/>
                  <a:pt x="3226824" y="1143489"/>
                </a:cubicBezTo>
                <a:cubicBezTo>
                  <a:pt x="3225560" y="1186061"/>
                  <a:pt x="3204083" y="1205638"/>
                  <a:pt x="3177734" y="1222030"/>
                </a:cubicBezTo>
                <a:cubicBezTo>
                  <a:pt x="3168711" y="1227720"/>
                  <a:pt x="3155898" y="1227493"/>
                  <a:pt x="3152469" y="1245250"/>
                </a:cubicBezTo>
                <a:cubicBezTo>
                  <a:pt x="3167267" y="1262097"/>
                  <a:pt x="3185314" y="1248439"/>
                  <a:pt x="3201197" y="1253218"/>
                </a:cubicBezTo>
                <a:cubicBezTo>
                  <a:pt x="3214370" y="1257088"/>
                  <a:pt x="3236208" y="1255040"/>
                  <a:pt x="3218160" y="1286000"/>
                </a:cubicBezTo>
                <a:cubicBezTo>
                  <a:pt x="3212926" y="1294878"/>
                  <a:pt x="3219062" y="1301709"/>
                  <a:pt x="3225741" y="1302392"/>
                </a:cubicBezTo>
                <a:cubicBezTo>
                  <a:pt x="3279159" y="1309449"/>
                  <a:pt x="3254615" y="1372054"/>
                  <a:pt x="3271761" y="1405063"/>
                </a:cubicBezTo>
                <a:cubicBezTo>
                  <a:pt x="3276452" y="1414169"/>
                  <a:pt x="3271399" y="1429877"/>
                  <a:pt x="3263999" y="1433747"/>
                </a:cubicBezTo>
                <a:cubicBezTo>
                  <a:pt x="3216716" y="1459245"/>
                  <a:pt x="3210220" y="1520028"/>
                  <a:pt x="3187299" y="1572389"/>
                </a:cubicBezTo>
                <a:cubicBezTo>
                  <a:pt x="3212205" y="1593104"/>
                  <a:pt x="3241982" y="1597657"/>
                  <a:pt x="3268872" y="1611089"/>
                </a:cubicBezTo>
                <a:cubicBezTo>
                  <a:pt x="3296846" y="1625204"/>
                  <a:pt x="3296846" y="1635676"/>
                  <a:pt x="3273746" y="1676653"/>
                </a:cubicBezTo>
                <a:cubicBezTo>
                  <a:pt x="3333842" y="1685532"/>
                  <a:pt x="3333842" y="1685532"/>
                  <a:pt x="3315254" y="1749957"/>
                </a:cubicBezTo>
                <a:cubicBezTo>
                  <a:pt x="3365607" y="1755877"/>
                  <a:pt x="3398812" y="1786382"/>
                  <a:pt x="3406572" y="1853085"/>
                </a:cubicBezTo>
                <a:cubicBezTo>
                  <a:pt x="3410362" y="1885411"/>
                  <a:pt x="3433101" y="1900663"/>
                  <a:pt x="3458367" y="1922291"/>
                </a:cubicBezTo>
                <a:cubicBezTo>
                  <a:pt x="3426966" y="1943236"/>
                  <a:pt x="3405669" y="1986945"/>
                  <a:pt x="3369034" y="1940730"/>
                </a:cubicBezTo>
                <a:cubicBezTo>
                  <a:pt x="3355680" y="1923885"/>
                  <a:pt x="3356941" y="1945284"/>
                  <a:pt x="3355138" y="1951430"/>
                </a:cubicBezTo>
                <a:cubicBezTo>
                  <a:pt x="3350807" y="1966455"/>
                  <a:pt x="3359830" y="1976472"/>
                  <a:pt x="3365786" y="1987854"/>
                </a:cubicBezTo>
                <a:cubicBezTo>
                  <a:pt x="3371561" y="1999237"/>
                  <a:pt x="3378420" y="2011302"/>
                  <a:pt x="3380043" y="2024054"/>
                </a:cubicBezTo>
                <a:cubicBezTo>
                  <a:pt x="3381125" y="2032931"/>
                  <a:pt x="3375892" y="2045905"/>
                  <a:pt x="3370117" y="2052509"/>
                </a:cubicBezTo>
                <a:cubicBezTo>
                  <a:pt x="3339797" y="2087340"/>
                  <a:pt x="3357844" y="2165652"/>
                  <a:pt x="3300454" y="2175670"/>
                </a:cubicBezTo>
                <a:cubicBezTo>
                  <a:pt x="3274647" y="2180221"/>
                  <a:pt x="3262195" y="2208906"/>
                  <a:pt x="3243246" y="2224614"/>
                </a:cubicBezTo>
                <a:cubicBezTo>
                  <a:pt x="3177374" y="2279478"/>
                  <a:pt x="3133338" y="2350051"/>
                  <a:pt x="3112946" y="2447031"/>
                </a:cubicBezTo>
                <a:cubicBezTo>
                  <a:pt x="3107352" y="2473894"/>
                  <a:pt x="3085875" y="2495522"/>
                  <a:pt x="3071979" y="2519197"/>
                </a:cubicBezTo>
                <a:cubicBezTo>
                  <a:pt x="3078657" y="2536499"/>
                  <a:pt x="3115112" y="2499164"/>
                  <a:pt x="3102298" y="2544694"/>
                </a:cubicBezTo>
                <a:cubicBezTo>
                  <a:pt x="3092553" y="2578843"/>
                  <a:pt x="3067647" y="2600014"/>
                  <a:pt x="3044185" y="2620276"/>
                </a:cubicBezTo>
                <a:cubicBezTo>
                  <a:pt x="3017476" y="2643268"/>
                  <a:pt x="2987879" y="2661708"/>
                  <a:pt x="2975787" y="2704279"/>
                </a:cubicBezTo>
                <a:cubicBezTo>
                  <a:pt x="2973260" y="2713386"/>
                  <a:pt x="2965140" y="2722947"/>
                  <a:pt x="2957921" y="2726591"/>
                </a:cubicBezTo>
                <a:cubicBezTo>
                  <a:pt x="2581458" y="3475797"/>
                  <a:pt x="1654740" y="3480805"/>
                  <a:pt x="1547901" y="3475568"/>
                </a:cubicBezTo>
                <a:cubicBezTo>
                  <a:pt x="1418503" y="3468966"/>
                  <a:pt x="1296143" y="3422753"/>
                  <a:pt x="1176132" y="3365156"/>
                </a:cubicBezTo>
                <a:cubicBezTo>
                  <a:pt x="1125418" y="3340797"/>
                  <a:pt x="1078316" y="3306195"/>
                  <a:pt x="1029045" y="3279332"/>
                </a:cubicBezTo>
                <a:cubicBezTo>
                  <a:pt x="961009" y="3242223"/>
                  <a:pt x="908492" y="3171424"/>
                  <a:pt x="840634" y="3141601"/>
                </a:cubicBezTo>
                <a:cubicBezTo>
                  <a:pt x="770793" y="3110867"/>
                  <a:pt x="711057" y="3054638"/>
                  <a:pt x="639229" y="3030734"/>
                </a:cubicBezTo>
                <a:cubicBezTo>
                  <a:pt x="601330" y="3017985"/>
                  <a:pt x="564695" y="2994993"/>
                  <a:pt x="570649" y="2929200"/>
                </a:cubicBezTo>
                <a:cubicBezTo>
                  <a:pt x="572274" y="2910532"/>
                  <a:pt x="562349" y="2895282"/>
                  <a:pt x="546647" y="2900745"/>
                </a:cubicBezTo>
                <a:cubicBezTo>
                  <a:pt x="516690" y="2910989"/>
                  <a:pt x="503154" y="2883898"/>
                  <a:pt x="486550" y="2863636"/>
                </a:cubicBezTo>
                <a:cubicBezTo>
                  <a:pt x="456953" y="2827667"/>
                  <a:pt x="428801" y="2789422"/>
                  <a:pt x="381697" y="2783503"/>
                </a:cubicBezTo>
                <a:cubicBezTo>
                  <a:pt x="390720" y="2755272"/>
                  <a:pt x="406060" y="2759371"/>
                  <a:pt x="420137" y="2765290"/>
                </a:cubicBezTo>
                <a:cubicBezTo>
                  <a:pt x="457133" y="2780772"/>
                  <a:pt x="493769" y="2798300"/>
                  <a:pt x="530765" y="2813781"/>
                </a:cubicBezTo>
                <a:cubicBezTo>
                  <a:pt x="554948" y="2823799"/>
                  <a:pt x="578952" y="2837912"/>
                  <a:pt x="611257" y="2826755"/>
                </a:cubicBezTo>
                <a:cubicBezTo>
                  <a:pt x="583463" y="2769843"/>
                  <a:pt x="536180" y="2759598"/>
                  <a:pt x="497920" y="2742071"/>
                </a:cubicBezTo>
                <a:cubicBezTo>
                  <a:pt x="450096" y="2719988"/>
                  <a:pt x="421942" y="2678326"/>
                  <a:pt x="388193" y="2631885"/>
                </a:cubicBezTo>
                <a:cubicBezTo>
                  <a:pt x="423386" y="2620730"/>
                  <a:pt x="445223" y="2654879"/>
                  <a:pt x="472834" y="2653056"/>
                </a:cubicBezTo>
                <a:cubicBezTo>
                  <a:pt x="474279" y="2647140"/>
                  <a:pt x="476804" y="2638488"/>
                  <a:pt x="476444" y="2638259"/>
                </a:cubicBezTo>
                <a:cubicBezTo>
                  <a:pt x="431326" y="2612763"/>
                  <a:pt x="410211" y="2564956"/>
                  <a:pt x="403173" y="2507131"/>
                </a:cubicBezTo>
                <a:cubicBezTo>
                  <a:pt x="399563" y="2477310"/>
                  <a:pt x="383140" y="2467976"/>
                  <a:pt x="366897" y="2454316"/>
                </a:cubicBezTo>
                <a:cubicBezTo>
                  <a:pt x="310230" y="2405826"/>
                  <a:pt x="250314" y="2361890"/>
                  <a:pt x="203752" y="2295188"/>
                </a:cubicBezTo>
                <a:cubicBezTo>
                  <a:pt x="257532" y="2304066"/>
                  <a:pt x="300665" y="2347547"/>
                  <a:pt x="358597" y="2366215"/>
                </a:cubicBezTo>
                <a:cubicBezTo>
                  <a:pt x="312577" y="2292910"/>
                  <a:pt x="253020" y="2255803"/>
                  <a:pt x="198698" y="2211409"/>
                </a:cubicBezTo>
                <a:cubicBezTo>
                  <a:pt x="173974" y="2191149"/>
                  <a:pt x="151055" y="2165197"/>
                  <a:pt x="121097" y="2154269"/>
                </a:cubicBezTo>
                <a:cubicBezTo>
                  <a:pt x="110448" y="2150400"/>
                  <a:pt x="92943" y="2142204"/>
                  <a:pt x="101425" y="2120577"/>
                </a:cubicBezTo>
                <a:cubicBezTo>
                  <a:pt x="108643" y="2102593"/>
                  <a:pt x="122900" y="2108055"/>
                  <a:pt x="135895" y="2113292"/>
                </a:cubicBezTo>
                <a:cubicBezTo>
                  <a:pt x="167116" y="2126269"/>
                  <a:pt x="199421" y="2126495"/>
                  <a:pt x="241652" y="2126269"/>
                </a:cubicBezTo>
                <a:cubicBezTo>
                  <a:pt x="206279" y="2066851"/>
                  <a:pt x="141489" y="2084608"/>
                  <a:pt x="111170" y="2022231"/>
                </a:cubicBezTo>
                <a:cubicBezTo>
                  <a:pt x="149069" y="2011302"/>
                  <a:pt x="178305" y="2033841"/>
                  <a:pt x="208987" y="2038166"/>
                </a:cubicBezTo>
                <a:cubicBezTo>
                  <a:pt x="236777" y="2042036"/>
                  <a:pt x="243636" y="2031565"/>
                  <a:pt x="237139" y="1997188"/>
                </a:cubicBezTo>
                <a:cubicBezTo>
                  <a:pt x="227034" y="1943690"/>
                  <a:pt x="242193" y="1916371"/>
                  <a:pt x="282618" y="1930941"/>
                </a:cubicBezTo>
                <a:cubicBezTo>
                  <a:pt x="320155" y="1944601"/>
                  <a:pt x="324125" y="1924568"/>
                  <a:pt x="314019" y="1894062"/>
                </a:cubicBezTo>
                <a:cubicBezTo>
                  <a:pt x="299582" y="1849671"/>
                  <a:pt x="316004" y="1815295"/>
                  <a:pt x="327194" y="1777960"/>
                </a:cubicBezTo>
                <a:cubicBezTo>
                  <a:pt x="344339" y="1721045"/>
                  <a:pt x="337121" y="1693272"/>
                  <a:pt x="300123" y="1650929"/>
                </a:cubicBezTo>
                <a:cubicBezTo>
                  <a:pt x="279370" y="1627251"/>
                  <a:pt x="256992" y="1607219"/>
                  <a:pt x="226852" y="1586731"/>
                </a:cubicBezTo>
                <a:cubicBezTo>
                  <a:pt x="296334" y="1575576"/>
                  <a:pt x="223423" y="1538013"/>
                  <a:pt x="247968" y="1514564"/>
                </a:cubicBezTo>
                <a:cubicBezTo>
                  <a:pt x="297056" y="1505003"/>
                  <a:pt x="337121" y="1579673"/>
                  <a:pt x="403895" y="1558274"/>
                </a:cubicBezTo>
                <a:cubicBezTo>
                  <a:pt x="321420" y="1493619"/>
                  <a:pt x="230281" y="1472448"/>
                  <a:pt x="170546" y="1386396"/>
                </a:cubicBezTo>
                <a:cubicBezTo>
                  <a:pt x="184261" y="1366817"/>
                  <a:pt x="197977" y="1385030"/>
                  <a:pt x="209707" y="1377746"/>
                </a:cubicBezTo>
                <a:cubicBezTo>
                  <a:pt x="209346" y="1373192"/>
                  <a:pt x="210250" y="1366362"/>
                  <a:pt x="208083" y="1364314"/>
                </a:cubicBezTo>
                <a:cubicBezTo>
                  <a:pt x="163508" y="1317416"/>
                  <a:pt x="162784" y="1316279"/>
                  <a:pt x="210610" y="1281675"/>
                </a:cubicBezTo>
                <a:cubicBezTo>
                  <a:pt x="227394" y="1269609"/>
                  <a:pt x="225950" y="1258909"/>
                  <a:pt x="217108" y="1243657"/>
                </a:cubicBezTo>
                <a:cubicBezTo>
                  <a:pt x="210790" y="1232957"/>
                  <a:pt x="203211" y="1223395"/>
                  <a:pt x="206820" y="1199947"/>
                </a:cubicBezTo>
                <a:cubicBezTo>
                  <a:pt x="232988" y="1229998"/>
                  <a:pt x="359499" y="1220208"/>
                  <a:pt x="381877" y="1217021"/>
                </a:cubicBezTo>
                <a:cubicBezTo>
                  <a:pt x="406963" y="1213607"/>
                  <a:pt x="431688" y="1199037"/>
                  <a:pt x="458035" y="1207003"/>
                </a:cubicBezTo>
                <a:cubicBezTo>
                  <a:pt x="479150" y="1213381"/>
                  <a:pt x="576966" y="1275073"/>
                  <a:pt x="590863" y="1204273"/>
                </a:cubicBezTo>
                <a:cubicBezTo>
                  <a:pt x="591585" y="1200858"/>
                  <a:pt x="631107" y="1208826"/>
                  <a:pt x="652403" y="1212696"/>
                </a:cubicBezTo>
                <a:cubicBezTo>
                  <a:pt x="671172" y="1215883"/>
                  <a:pt x="692288" y="1229998"/>
                  <a:pt x="704920" y="1201769"/>
                </a:cubicBezTo>
                <a:cubicBezTo>
                  <a:pt x="712320" y="1185150"/>
                  <a:pt x="681820" y="1153051"/>
                  <a:pt x="654569" y="1150320"/>
                </a:cubicBezTo>
                <a:cubicBezTo>
                  <a:pt x="630926" y="1147814"/>
                  <a:pt x="606202" y="1144172"/>
                  <a:pt x="583643" y="1151001"/>
                </a:cubicBezTo>
                <a:cubicBezTo>
                  <a:pt x="555852" y="1159198"/>
                  <a:pt x="540873" y="1145995"/>
                  <a:pt x="533111" y="1117538"/>
                </a:cubicBezTo>
                <a:cubicBezTo>
                  <a:pt x="524450" y="1086122"/>
                  <a:pt x="507845" y="1071550"/>
                  <a:pt x="484926" y="1056980"/>
                </a:cubicBezTo>
                <a:cubicBezTo>
                  <a:pt x="429340" y="1021696"/>
                  <a:pt x="375921" y="980946"/>
                  <a:pt x="314922" y="960456"/>
                </a:cubicBezTo>
                <a:cubicBezTo>
                  <a:pt x="302830" y="956358"/>
                  <a:pt x="289476" y="950894"/>
                  <a:pt x="283881" y="923805"/>
                </a:cubicBezTo>
                <a:cubicBezTo>
                  <a:pt x="449013" y="964326"/>
                  <a:pt x="599526" y="1069958"/>
                  <a:pt x="769890" y="1063811"/>
                </a:cubicBezTo>
                <a:cubicBezTo>
                  <a:pt x="723329" y="1030346"/>
                  <a:pt x="669369" y="1028524"/>
                  <a:pt x="619738" y="1005076"/>
                </a:cubicBezTo>
                <a:cubicBezTo>
                  <a:pt x="654930" y="987546"/>
                  <a:pt x="687956" y="1005759"/>
                  <a:pt x="721344" y="1015777"/>
                </a:cubicBezTo>
                <a:cubicBezTo>
                  <a:pt x="749317" y="1023970"/>
                  <a:pt x="774583" y="1025337"/>
                  <a:pt x="777650" y="976393"/>
                </a:cubicBezTo>
                <a:cubicBezTo>
                  <a:pt x="776566" y="973205"/>
                  <a:pt x="776747" y="969107"/>
                  <a:pt x="776929" y="965238"/>
                </a:cubicBezTo>
                <a:cubicBezTo>
                  <a:pt x="767542" y="944976"/>
                  <a:pt x="752926" y="934504"/>
                  <a:pt x="735601" y="928584"/>
                </a:cubicBezTo>
                <a:cubicBezTo>
                  <a:pt x="725133" y="924942"/>
                  <a:pt x="711237" y="919478"/>
                  <a:pt x="711416" y="904909"/>
                </a:cubicBezTo>
                <a:cubicBezTo>
                  <a:pt x="711958" y="850955"/>
                  <a:pt x="678571" y="835246"/>
                  <a:pt x="645185" y="819539"/>
                </a:cubicBezTo>
                <a:cubicBezTo>
                  <a:pt x="663773" y="792676"/>
                  <a:pt x="678391" y="812481"/>
                  <a:pt x="692468" y="810433"/>
                </a:cubicBezTo>
                <a:cubicBezTo>
                  <a:pt x="701672" y="809067"/>
                  <a:pt x="709973" y="806563"/>
                  <a:pt x="709973" y="792676"/>
                </a:cubicBezTo>
                <a:cubicBezTo>
                  <a:pt x="710154" y="781065"/>
                  <a:pt x="705822" y="767861"/>
                  <a:pt x="696799" y="767635"/>
                </a:cubicBezTo>
                <a:cubicBezTo>
                  <a:pt x="640312" y="765585"/>
                  <a:pt x="609090" y="690914"/>
                  <a:pt x="550437" y="690687"/>
                </a:cubicBezTo>
                <a:cubicBezTo>
                  <a:pt x="515425" y="690687"/>
                  <a:pt x="568666" y="648572"/>
                  <a:pt x="539068" y="631042"/>
                </a:cubicBezTo>
                <a:cubicBezTo>
                  <a:pt x="532570" y="627171"/>
                  <a:pt x="556032" y="621254"/>
                  <a:pt x="566500" y="622164"/>
                </a:cubicBezTo>
                <a:cubicBezTo>
                  <a:pt x="576786" y="623074"/>
                  <a:pt x="585990" y="634229"/>
                  <a:pt x="598443" y="626261"/>
                </a:cubicBezTo>
                <a:cubicBezTo>
                  <a:pt x="605300" y="597806"/>
                  <a:pt x="587615" y="587332"/>
                  <a:pt x="572996" y="579365"/>
                </a:cubicBezTo>
                <a:cubicBezTo>
                  <a:pt x="539247" y="560925"/>
                  <a:pt x="506402" y="538615"/>
                  <a:pt x="469405" y="532013"/>
                </a:cubicBezTo>
                <a:cubicBezTo>
                  <a:pt x="456232" y="529737"/>
                  <a:pt x="488355" y="499231"/>
                  <a:pt x="494671" y="488532"/>
                </a:cubicBezTo>
                <a:cubicBezTo>
                  <a:pt x="345782" y="376071"/>
                  <a:pt x="166756" y="381762"/>
                  <a:pt x="0" y="290928"/>
                </a:cubicBezTo>
                <a:cubicBezTo>
                  <a:pt x="36817" y="273173"/>
                  <a:pt x="63887" y="286148"/>
                  <a:pt x="88973" y="288880"/>
                </a:cubicBezTo>
                <a:cubicBezTo>
                  <a:pt x="151595" y="295708"/>
                  <a:pt x="213498" y="309822"/>
                  <a:pt x="275940" y="318246"/>
                </a:cubicBezTo>
                <a:cubicBezTo>
                  <a:pt x="306620" y="322344"/>
                  <a:pt x="335134" y="337824"/>
                  <a:pt x="369424" y="313239"/>
                </a:cubicBezTo>
                <a:cubicBezTo>
                  <a:pt x="392343" y="296847"/>
                  <a:pt x="428980" y="314604"/>
                  <a:pt x="457133" y="329174"/>
                </a:cubicBezTo>
                <a:cubicBezTo>
                  <a:pt x="480414" y="341238"/>
                  <a:pt x="502612" y="344425"/>
                  <a:pt x="533474" y="329174"/>
                </a:cubicBezTo>
                <a:cubicBezTo>
                  <a:pt x="505501" y="319841"/>
                  <a:pt x="484023" y="311645"/>
                  <a:pt x="462006" y="305953"/>
                </a:cubicBezTo>
                <a:cubicBezTo>
                  <a:pt x="444501" y="301400"/>
                  <a:pt x="486189" y="282960"/>
                  <a:pt x="507484" y="285237"/>
                </a:cubicBezTo>
                <a:cubicBezTo>
                  <a:pt x="537263" y="288423"/>
                  <a:pt x="520479" y="276586"/>
                  <a:pt x="515425" y="260195"/>
                </a:cubicBezTo>
                <a:cubicBezTo>
                  <a:pt x="510012" y="242665"/>
                  <a:pt x="526074" y="237203"/>
                  <a:pt x="536180" y="240844"/>
                </a:cubicBezTo>
                <a:cubicBezTo>
                  <a:pt x="574980" y="255187"/>
                  <a:pt x="613602" y="229917"/>
                  <a:pt x="653668" y="250407"/>
                </a:cubicBezTo>
                <a:cubicBezTo>
                  <a:pt x="643561" y="199867"/>
                  <a:pt x="621723" y="177784"/>
                  <a:pt x="576064" y="170726"/>
                </a:cubicBezTo>
                <a:cubicBezTo>
                  <a:pt x="558919" y="167996"/>
                  <a:pt x="541053" y="172093"/>
                  <a:pt x="526254" y="157522"/>
                </a:cubicBezTo>
                <a:cubicBezTo>
                  <a:pt x="517771" y="149101"/>
                  <a:pt x="508207" y="139084"/>
                  <a:pt x="514884" y="123603"/>
                </a:cubicBezTo>
                <a:cubicBezTo>
                  <a:pt x="519577" y="112674"/>
                  <a:pt x="529684" y="112674"/>
                  <a:pt x="537985" y="116318"/>
                </a:cubicBezTo>
                <a:cubicBezTo>
                  <a:pt x="575162" y="132483"/>
                  <a:pt x="613963" y="138400"/>
                  <a:pt x="652764" y="144320"/>
                </a:cubicBezTo>
                <a:cubicBezTo>
                  <a:pt x="658720" y="145230"/>
                  <a:pt x="665397" y="148191"/>
                  <a:pt x="672075" y="133164"/>
                </a:cubicBezTo>
                <a:cubicBezTo>
                  <a:pt x="599526" y="108805"/>
                  <a:pt x="530585" y="74202"/>
                  <a:pt x="456051" y="60770"/>
                </a:cubicBezTo>
                <a:cubicBezTo>
                  <a:pt x="457133" y="54397"/>
                  <a:pt x="458215" y="48022"/>
                  <a:pt x="459299" y="41649"/>
                </a:cubicBezTo>
                <a:cubicBezTo>
                  <a:pt x="517591" y="50753"/>
                  <a:pt x="575884" y="59859"/>
                  <a:pt x="649515" y="71243"/>
                </a:cubicBezTo>
                <a:cubicBezTo>
                  <a:pt x="604218" y="35045"/>
                  <a:pt x="561446" y="47111"/>
                  <a:pt x="527879" y="15013"/>
                </a:cubicBezTo>
                <a:cubicBezTo>
                  <a:pt x="534195" y="2833"/>
                  <a:pt x="541820" y="-241"/>
                  <a:pt x="549716" y="15"/>
                </a:cubicBezTo>
                <a:close/>
              </a:path>
            </a:pathLst>
          </a:custGeom>
        </p:spPr>
      </p:pic>
      <p:pic>
        <p:nvPicPr>
          <p:cNvPr id="8" name="Picture 7" descr="A doctor and patient discussing something&#10;&#10;AI-generated content may be incorrect.">
            <a:extLst>
              <a:ext uri="{FF2B5EF4-FFF2-40B4-BE49-F238E27FC236}">
                <a16:creationId xmlns:a16="http://schemas.microsoft.com/office/drawing/2014/main" id="{DCBEE724-BCFB-938D-0954-B9D88E25BA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4" r="9331" b="-2"/>
          <a:stretch>
            <a:fillRect/>
          </a:stretch>
        </p:blipFill>
        <p:spPr>
          <a:xfrm>
            <a:off x="7621024" y="-5"/>
            <a:ext cx="4579876" cy="3536502"/>
          </a:xfrm>
          <a:custGeom>
            <a:avLst/>
            <a:gdLst/>
            <a:ahLst/>
            <a:cxnLst/>
            <a:rect l="l" t="t" r="r" b="b"/>
            <a:pathLst>
              <a:path w="4579876" h="3536502">
                <a:moveTo>
                  <a:pt x="457312" y="0"/>
                </a:moveTo>
                <a:lnTo>
                  <a:pt x="4579876" y="0"/>
                </a:lnTo>
                <a:lnTo>
                  <a:pt x="4579876" y="3057029"/>
                </a:lnTo>
                <a:lnTo>
                  <a:pt x="4508441" y="3086568"/>
                </a:lnTo>
                <a:cubicBezTo>
                  <a:pt x="4391572" y="3126663"/>
                  <a:pt x="4301124" y="3221848"/>
                  <a:pt x="4183947" y="3271738"/>
                </a:cubicBezTo>
                <a:cubicBezTo>
                  <a:pt x="4099090" y="3307854"/>
                  <a:pt x="4017967" y="3354374"/>
                  <a:pt x="3930625" y="3387123"/>
                </a:cubicBezTo>
                <a:cubicBezTo>
                  <a:pt x="3723932" y="3464557"/>
                  <a:pt x="3513195" y="3526689"/>
                  <a:pt x="3290337" y="3535564"/>
                </a:cubicBezTo>
                <a:cubicBezTo>
                  <a:pt x="3106332" y="3542605"/>
                  <a:pt x="1510274" y="3535872"/>
                  <a:pt x="861903" y="2528615"/>
                </a:cubicBezTo>
                <a:cubicBezTo>
                  <a:pt x="849470" y="2523717"/>
                  <a:pt x="835485" y="2510862"/>
                  <a:pt x="831133" y="2498619"/>
                </a:cubicBezTo>
                <a:cubicBezTo>
                  <a:pt x="810307" y="2441385"/>
                  <a:pt x="759333" y="2416594"/>
                  <a:pt x="713333" y="2385682"/>
                </a:cubicBezTo>
                <a:cubicBezTo>
                  <a:pt x="672925" y="2358442"/>
                  <a:pt x="630030" y="2329978"/>
                  <a:pt x="613246" y="2284067"/>
                </a:cubicBezTo>
                <a:cubicBezTo>
                  <a:pt x="591179" y="2222855"/>
                  <a:pt x="653963" y="2273050"/>
                  <a:pt x="665465" y="2249789"/>
                </a:cubicBezTo>
                <a:cubicBezTo>
                  <a:pt x="641532" y="2217960"/>
                  <a:pt x="604543" y="2188882"/>
                  <a:pt x="594908" y="2152767"/>
                </a:cubicBezTo>
                <a:cubicBezTo>
                  <a:pt x="559787" y="2022383"/>
                  <a:pt x="483946" y="1927503"/>
                  <a:pt x="370497" y="1853742"/>
                </a:cubicBezTo>
                <a:cubicBezTo>
                  <a:pt x="337861" y="1832624"/>
                  <a:pt x="316415" y="1794059"/>
                  <a:pt x="271969" y="1787940"/>
                </a:cubicBezTo>
                <a:cubicBezTo>
                  <a:pt x="173127" y="1774472"/>
                  <a:pt x="204209" y="1669186"/>
                  <a:pt x="151990" y="1622358"/>
                </a:cubicBezTo>
                <a:cubicBezTo>
                  <a:pt x="142044" y="1613481"/>
                  <a:pt x="133031" y="1596037"/>
                  <a:pt x="134895" y="1584102"/>
                </a:cubicBezTo>
                <a:cubicBezTo>
                  <a:pt x="137691" y="1566959"/>
                  <a:pt x="149504" y="1550739"/>
                  <a:pt x="159450" y="1535435"/>
                </a:cubicBezTo>
                <a:cubicBezTo>
                  <a:pt x="169708" y="1520133"/>
                  <a:pt x="185247" y="1506664"/>
                  <a:pt x="177788" y="1486465"/>
                </a:cubicBezTo>
                <a:cubicBezTo>
                  <a:pt x="174683" y="1478202"/>
                  <a:pt x="176855" y="1449432"/>
                  <a:pt x="153856" y="1472079"/>
                </a:cubicBezTo>
                <a:cubicBezTo>
                  <a:pt x="90760" y="1534212"/>
                  <a:pt x="54082" y="1475449"/>
                  <a:pt x="0" y="1447289"/>
                </a:cubicBezTo>
                <a:cubicBezTo>
                  <a:pt x="43515" y="1418212"/>
                  <a:pt x="82677" y="1397707"/>
                  <a:pt x="89205" y="1354247"/>
                </a:cubicBezTo>
                <a:cubicBezTo>
                  <a:pt x="102570" y="1264569"/>
                  <a:pt x="159758" y="1223557"/>
                  <a:pt x="246479" y="1215599"/>
                </a:cubicBezTo>
                <a:cubicBezTo>
                  <a:pt x="214465" y="1128983"/>
                  <a:pt x="214465" y="1128983"/>
                  <a:pt x="317968" y="1117045"/>
                </a:cubicBezTo>
                <a:cubicBezTo>
                  <a:pt x="278183" y="1061955"/>
                  <a:pt x="278183" y="1047876"/>
                  <a:pt x="326362" y="1028900"/>
                </a:cubicBezTo>
                <a:cubicBezTo>
                  <a:pt x="372673" y="1010841"/>
                  <a:pt x="423957" y="1004720"/>
                  <a:pt x="466852" y="976870"/>
                </a:cubicBezTo>
                <a:cubicBezTo>
                  <a:pt x="427377" y="906475"/>
                  <a:pt x="416188" y="824756"/>
                  <a:pt x="334754" y="790475"/>
                </a:cubicBezTo>
                <a:cubicBezTo>
                  <a:pt x="322010" y="785272"/>
                  <a:pt x="313307" y="764154"/>
                  <a:pt x="321386" y="751912"/>
                </a:cubicBezTo>
                <a:cubicBezTo>
                  <a:pt x="350915" y="707534"/>
                  <a:pt x="308644" y="623365"/>
                  <a:pt x="400645" y="613877"/>
                </a:cubicBezTo>
                <a:cubicBezTo>
                  <a:pt x="412147" y="612959"/>
                  <a:pt x="422716" y="603776"/>
                  <a:pt x="413701" y="591839"/>
                </a:cubicBezTo>
                <a:cubicBezTo>
                  <a:pt x="382618" y="550216"/>
                  <a:pt x="420228" y="552969"/>
                  <a:pt x="442917" y="547767"/>
                </a:cubicBezTo>
                <a:cubicBezTo>
                  <a:pt x="470271" y="541341"/>
                  <a:pt x="501353" y="559703"/>
                  <a:pt x="526840" y="537055"/>
                </a:cubicBezTo>
                <a:cubicBezTo>
                  <a:pt x="520932" y="513181"/>
                  <a:pt x="498866" y="513487"/>
                  <a:pt x="483325" y="505836"/>
                </a:cubicBezTo>
                <a:cubicBezTo>
                  <a:pt x="437946" y="483799"/>
                  <a:pt x="400956" y="457479"/>
                  <a:pt x="398780" y="400243"/>
                </a:cubicBezTo>
                <a:cubicBezTo>
                  <a:pt x="397229" y="354028"/>
                  <a:pt x="392255" y="313323"/>
                  <a:pt x="455041" y="299242"/>
                </a:cubicBezTo>
                <a:cubicBezTo>
                  <a:pt x="481149" y="293426"/>
                  <a:pt x="473687" y="260067"/>
                  <a:pt x="458769" y="243538"/>
                </a:cubicBezTo>
                <a:cubicBezTo>
                  <a:pt x="432038" y="214157"/>
                  <a:pt x="409972" y="174981"/>
                  <a:pt x="363969" y="172227"/>
                </a:cubicBezTo>
                <a:cubicBezTo>
                  <a:pt x="335995" y="170391"/>
                  <a:pt x="314549" y="158146"/>
                  <a:pt x="292481" y="144069"/>
                </a:cubicBezTo>
                <a:cubicBezTo>
                  <a:pt x="276630" y="133966"/>
                  <a:pt x="257670" y="125398"/>
                  <a:pt x="259534" y="103668"/>
                </a:cubicBezTo>
                <a:cubicBezTo>
                  <a:pt x="261399" y="82855"/>
                  <a:pt x="279736" y="74286"/>
                  <a:pt x="298387" y="70001"/>
                </a:cubicBezTo>
                <a:cubicBezTo>
                  <a:pt x="345011" y="59672"/>
                  <a:pt x="389535" y="45726"/>
                  <a:pt x="430782" y="19902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6545752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computer screen with a snake and a credit card&#10;&#10;AI-generated content may be incorrect.">
            <a:extLst>
              <a:ext uri="{FF2B5EF4-FFF2-40B4-BE49-F238E27FC236}">
                <a16:creationId xmlns:a16="http://schemas.microsoft.com/office/drawing/2014/main" id="{0ECE082D-C45E-5000-0414-308C2CDDB5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59" r="14459"/>
          <a:stretch>
            <a:fillRect/>
          </a:stretch>
        </p:blipFill>
        <p:spPr>
          <a:xfrm>
            <a:off x="1" y="10"/>
            <a:ext cx="9688678" cy="6858065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F890221-C7BE-933E-A2E4-63C06D3A3657}"/>
              </a:ext>
            </a:extLst>
          </p:cNvPr>
          <p:cNvSpPr txBox="1"/>
          <p:nvPr/>
        </p:nvSpPr>
        <p:spPr>
          <a:xfrm>
            <a:off x="8239532" y="2375207"/>
            <a:ext cx="3822189" cy="3742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         </a:t>
            </a:r>
            <a:r>
              <a:rPr lang="en-US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OBJECTIVES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 built a chatbot, predict conditions from symptoms, generate AI-based treatment suggestions, and create a sample web app using </a:t>
            </a:r>
            <a:r>
              <a:rPr lang="en-US" sz="200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Streamlit</a:t>
            </a:r>
            <a:r>
              <a:rPr lang="en-US" sz="2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284967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Rectangle 95">
            <a:extLst>
              <a:ext uri="{FF2B5EF4-FFF2-40B4-BE49-F238E27FC236}">
                <a16:creationId xmlns:a16="http://schemas.microsoft.com/office/drawing/2014/main" id="{8DF8AE6E-38CD-4B2A-8E02-F099DD30EF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0126" y="629042"/>
            <a:ext cx="1217216" cy="85953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red paper boat with white text&#10;&#10;AI-generated content may be incorrect.">
            <a:extLst>
              <a:ext uri="{FF2B5EF4-FFF2-40B4-BE49-F238E27FC236}">
                <a16:creationId xmlns:a16="http://schemas.microsoft.com/office/drawing/2014/main" id="{C332A091-389A-3CE9-E161-4F6E4DBC0B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31" t="296" r="20336" b="307"/>
          <a:stretch>
            <a:fillRect/>
          </a:stretch>
        </p:blipFill>
        <p:spPr>
          <a:xfrm>
            <a:off x="623938" y="634901"/>
            <a:ext cx="1222714" cy="858762"/>
          </a:xfrm>
          <a:prstGeom prst="rect">
            <a:avLst/>
          </a:prstGeom>
        </p:spPr>
      </p:pic>
      <p:sp>
        <p:nvSpPr>
          <p:cNvPr id="98" name="Right Triangle 97">
            <a:extLst>
              <a:ext uri="{FF2B5EF4-FFF2-40B4-BE49-F238E27FC236}">
                <a16:creationId xmlns:a16="http://schemas.microsoft.com/office/drawing/2014/main" id="{23293907-0F26-4752-BCD0-3AC2C5026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43683" y="635538"/>
            <a:ext cx="680408" cy="849747"/>
          </a:xfrm>
          <a:prstGeom prst="rtTriangl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4CA07809-FD84-4293-BEDA-C920BB2A1F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56352" y="8853"/>
            <a:ext cx="1576152" cy="147936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logo with orange circles&#10;&#10;AI-generated content may be incorrect.">
            <a:extLst>
              <a:ext uri="{FF2B5EF4-FFF2-40B4-BE49-F238E27FC236}">
                <a16:creationId xmlns:a16="http://schemas.microsoft.com/office/drawing/2014/main" id="{6A832F5F-9A5B-E58D-7487-8BD30B33ED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27" r="7" b="7294"/>
          <a:stretch>
            <a:fillRect/>
          </a:stretch>
        </p:blipFill>
        <p:spPr>
          <a:xfrm>
            <a:off x="4940524" y="9687"/>
            <a:ext cx="1579935" cy="1483204"/>
          </a:xfrm>
          <a:prstGeom prst="rect">
            <a:avLst/>
          </a:prstGeom>
        </p:spPr>
      </p:pic>
      <p:sp>
        <p:nvSpPr>
          <p:cNvPr id="102" name="Right Triangle 101">
            <a:extLst>
              <a:ext uri="{FF2B5EF4-FFF2-40B4-BE49-F238E27FC236}">
                <a16:creationId xmlns:a16="http://schemas.microsoft.com/office/drawing/2014/main" id="{A06D4B98-7FBD-4771-9C71-AE026D670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23630" y="-1"/>
            <a:ext cx="1092260" cy="1479367"/>
          </a:xfrm>
          <a:prstGeom prst="rtTriangl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1E32D174-F8A9-4FF0-8888-1B4F5E1849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44070" y="621519"/>
            <a:ext cx="4032504" cy="220370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769201C5-687E-46FB-BA72-23BA40BFEE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3107" y="2848090"/>
            <a:ext cx="2339075" cy="341607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Freeform: Shape 107">
            <a:extLst>
              <a:ext uri="{FF2B5EF4-FFF2-40B4-BE49-F238E27FC236}">
                <a16:creationId xmlns:a16="http://schemas.microsoft.com/office/drawing/2014/main" id="{339141A8-FDFD-4ABE-A499-72C9669F4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114143" y="991883"/>
            <a:ext cx="1371600" cy="2356777"/>
          </a:xfrm>
          <a:custGeom>
            <a:avLst/>
            <a:gdLst>
              <a:gd name="connsiteX0" fmla="*/ 0 w 1371600"/>
              <a:gd name="connsiteY0" fmla="*/ 0 h 2356777"/>
              <a:gd name="connsiteX1" fmla="*/ 0 w 1371600"/>
              <a:gd name="connsiteY1" fmla="*/ 1216152 h 2356777"/>
              <a:gd name="connsiteX2" fmla="*/ 4495 w 1371600"/>
              <a:gd name="connsiteY2" fmla="*/ 1216152 h 2356777"/>
              <a:gd name="connsiteX3" fmla="*/ 4495 w 1371600"/>
              <a:gd name="connsiteY3" fmla="*/ 2356777 h 2356777"/>
              <a:gd name="connsiteX4" fmla="*/ 1367105 w 1371600"/>
              <a:gd name="connsiteY4" fmla="*/ 2356777 h 2356777"/>
              <a:gd name="connsiteX5" fmla="*/ 1367105 w 1371600"/>
              <a:gd name="connsiteY5" fmla="*/ 1216152 h 2356777"/>
              <a:gd name="connsiteX6" fmla="*/ 1371600 w 1371600"/>
              <a:gd name="connsiteY6" fmla="*/ 1216152 h 2356777"/>
              <a:gd name="connsiteX7" fmla="*/ 1367105 w 1371600"/>
              <a:gd name="connsiteY7" fmla="*/ 1212166 h 2356777"/>
              <a:gd name="connsiteX8" fmla="*/ 1367105 w 1371600"/>
              <a:gd name="connsiteY8" fmla="*/ 1210176 h 2356777"/>
              <a:gd name="connsiteX9" fmla="*/ 1364860 w 1371600"/>
              <a:gd name="connsiteY9" fmla="*/ 1210176 h 2356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71600" h="2356777">
                <a:moveTo>
                  <a:pt x="0" y="0"/>
                </a:moveTo>
                <a:lnTo>
                  <a:pt x="0" y="1216152"/>
                </a:lnTo>
                <a:lnTo>
                  <a:pt x="4495" y="1216152"/>
                </a:lnTo>
                <a:lnTo>
                  <a:pt x="4495" y="2356777"/>
                </a:lnTo>
                <a:lnTo>
                  <a:pt x="1367105" y="2356777"/>
                </a:lnTo>
                <a:lnTo>
                  <a:pt x="1367105" y="1216152"/>
                </a:lnTo>
                <a:lnTo>
                  <a:pt x="1371600" y="1216152"/>
                </a:lnTo>
                <a:lnTo>
                  <a:pt x="1367105" y="1212166"/>
                </a:lnTo>
                <a:lnTo>
                  <a:pt x="1367105" y="1210176"/>
                </a:lnTo>
                <a:lnTo>
                  <a:pt x="1364860" y="1210176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8A439E11-755A-4258-859D-56A6B6AFCB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978372" y="1485831"/>
            <a:ext cx="1990938" cy="1371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A colorful cube with different colors&#10;&#10;AI-generated content may be incorrect.">
            <a:extLst>
              <a:ext uri="{FF2B5EF4-FFF2-40B4-BE49-F238E27FC236}">
                <a16:creationId xmlns:a16="http://schemas.microsoft.com/office/drawing/2014/main" id="{E37408E8-9C78-9150-4833-77B062A7DE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51" r="28144" b="4440"/>
          <a:stretch>
            <a:fillRect/>
          </a:stretch>
        </p:blipFill>
        <p:spPr>
          <a:xfrm>
            <a:off x="3526547" y="1709409"/>
            <a:ext cx="871442" cy="916343"/>
          </a:xfrm>
          <a:prstGeom prst="rect">
            <a:avLst/>
          </a:prstGeom>
        </p:spPr>
      </p:pic>
      <p:sp>
        <p:nvSpPr>
          <p:cNvPr id="112" name="Right Triangle 111">
            <a:extLst>
              <a:ext uri="{FF2B5EF4-FFF2-40B4-BE49-F238E27FC236}">
                <a16:creationId xmlns:a16="http://schemas.microsoft.com/office/drawing/2014/main" id="{E916EF49-F958-4F28-A999-F8FA8D09AF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206828" y="2437565"/>
            <a:ext cx="325600" cy="406635"/>
          </a:xfrm>
          <a:prstGeom prst="rtTriangle">
            <a:avLst/>
          </a:prstGeom>
          <a:solidFill>
            <a:srgbClr val="E44E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 descr="A black and white logo&#10;&#10;AI-generated content may be incorrect.">
            <a:extLst>
              <a:ext uri="{FF2B5EF4-FFF2-40B4-BE49-F238E27FC236}">
                <a16:creationId xmlns:a16="http://schemas.microsoft.com/office/drawing/2014/main" id="{2B09451A-E860-802B-5F1D-73796B03EB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0" t="-7109" r="1564" b="-8883"/>
          <a:stretch>
            <a:fillRect/>
          </a:stretch>
        </p:blipFill>
        <p:spPr>
          <a:xfrm>
            <a:off x="7540832" y="636407"/>
            <a:ext cx="4034371" cy="2203959"/>
          </a:xfrm>
          <a:prstGeom prst="rect">
            <a:avLst/>
          </a:prstGeom>
        </p:spPr>
      </p:pic>
      <p:sp>
        <p:nvSpPr>
          <p:cNvPr id="114" name="Right Triangle 113">
            <a:extLst>
              <a:ext uri="{FF2B5EF4-FFF2-40B4-BE49-F238E27FC236}">
                <a16:creationId xmlns:a16="http://schemas.microsoft.com/office/drawing/2014/main" id="{A7665D74-DFEA-412C-928C-F090E67084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583914" y="3243055"/>
            <a:ext cx="1881096" cy="1092260"/>
          </a:xfrm>
          <a:prstGeom prst="rtTriangl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3E84BD56-679D-4E0C-9C9B-D694ABF073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72567" y="2843319"/>
            <a:ext cx="3474720" cy="188366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ight Triangle 117">
            <a:extLst>
              <a:ext uri="{FF2B5EF4-FFF2-40B4-BE49-F238E27FC236}">
                <a16:creationId xmlns:a16="http://schemas.microsoft.com/office/drawing/2014/main" id="{2335FEDF-EF88-4E68-9CF7-5A72EF32AF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60435" y="1488222"/>
            <a:ext cx="1092260" cy="1364098"/>
          </a:xfrm>
          <a:prstGeom prst="rtTriangl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0" name="Freeform: Shape 119">
            <a:extLst>
              <a:ext uri="{FF2B5EF4-FFF2-40B4-BE49-F238E27FC236}">
                <a16:creationId xmlns:a16="http://schemas.microsoft.com/office/drawing/2014/main" id="{03DB71A4-74AA-406D-9553-61C0C6D236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61093" y="1481744"/>
            <a:ext cx="1557796" cy="1362456"/>
          </a:xfrm>
          <a:custGeom>
            <a:avLst/>
            <a:gdLst>
              <a:gd name="connsiteX0" fmla="*/ 0 w 1557796"/>
              <a:gd name="connsiteY0" fmla="*/ 0 h 1362456"/>
              <a:gd name="connsiteX1" fmla="*/ 1557796 w 1557796"/>
              <a:gd name="connsiteY1" fmla="*/ 0 h 1362456"/>
              <a:gd name="connsiteX2" fmla="*/ 1557796 w 1557796"/>
              <a:gd name="connsiteY2" fmla="*/ 1362456 h 1362456"/>
              <a:gd name="connsiteX3" fmla="*/ 1090945 w 1557796"/>
              <a:gd name="connsiteY3" fmla="*/ 1362456 h 1362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57796" h="1362456">
                <a:moveTo>
                  <a:pt x="0" y="0"/>
                </a:moveTo>
                <a:lnTo>
                  <a:pt x="1557796" y="0"/>
                </a:lnTo>
                <a:lnTo>
                  <a:pt x="1557796" y="1362456"/>
                </a:lnTo>
                <a:lnTo>
                  <a:pt x="1090945" y="1362456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2" name="Right Triangle 121">
            <a:extLst>
              <a:ext uri="{FF2B5EF4-FFF2-40B4-BE49-F238E27FC236}">
                <a16:creationId xmlns:a16="http://schemas.microsoft.com/office/drawing/2014/main" id="{DA9994C2-211B-4BF6-B6A0-D67471594E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56352" y="1480102"/>
            <a:ext cx="1092260" cy="1364098"/>
          </a:xfrm>
          <a:prstGeom prst="rtTriangl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 descr="A yellow and blue snake logo&#10;&#10;AI-generated content may be incorrect.">
            <a:extLst>
              <a:ext uri="{FF2B5EF4-FFF2-40B4-BE49-F238E27FC236}">
                <a16:creationId xmlns:a16="http://schemas.microsoft.com/office/drawing/2014/main" id="{3E96B341-55EA-55C9-2AFB-E2AB718752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3" r="638" b="6"/>
          <a:stretch>
            <a:fillRect/>
          </a:stretch>
        </p:blipFill>
        <p:spPr>
          <a:xfrm>
            <a:off x="620394" y="2855821"/>
            <a:ext cx="2352477" cy="3398794"/>
          </a:xfrm>
          <a:prstGeom prst="rect">
            <a:avLst/>
          </a:prstGeom>
        </p:spPr>
      </p:pic>
      <p:pic>
        <p:nvPicPr>
          <p:cNvPr id="8" name="Picture 7" descr="A yellow smiley face with hands&#10;&#10;AI-generated content may be incorrect.">
            <a:extLst>
              <a:ext uri="{FF2B5EF4-FFF2-40B4-BE49-F238E27FC236}">
                <a16:creationId xmlns:a16="http://schemas.microsoft.com/office/drawing/2014/main" id="{E3C8DE96-0D97-0AB5-D5DC-EA041B98F30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80" r="19707" b="-1"/>
          <a:stretch>
            <a:fillRect/>
          </a:stretch>
        </p:blipFill>
        <p:spPr>
          <a:xfrm>
            <a:off x="4085754" y="2824877"/>
            <a:ext cx="3446907" cy="1898462"/>
          </a:xfrm>
          <a:prstGeom prst="rect">
            <a:avLst/>
          </a:prstGeom>
        </p:spPr>
      </p:pic>
      <p:sp>
        <p:nvSpPr>
          <p:cNvPr id="124" name="Right Triangle 123">
            <a:extLst>
              <a:ext uri="{FF2B5EF4-FFF2-40B4-BE49-F238E27FC236}">
                <a16:creationId xmlns:a16="http://schemas.microsoft.com/office/drawing/2014/main" id="{837A7BE2-DF08-4ECE-A520-13927DBF4C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782961" y="4947446"/>
            <a:ext cx="1495517" cy="1117075"/>
          </a:xfrm>
          <a:prstGeom prst="rtTriangle">
            <a:avLst/>
          </a:prstGeom>
          <a:solidFill>
            <a:schemeClr val="accent3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2F8E41F-E5B6-2BC2-1AB3-9A98A2025768}"/>
              </a:ext>
            </a:extLst>
          </p:cNvPr>
          <p:cNvSpPr txBox="1"/>
          <p:nvPr/>
        </p:nvSpPr>
        <p:spPr>
          <a:xfrm>
            <a:off x="7707813" y="2979174"/>
            <a:ext cx="4169555" cy="37165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5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</a:t>
            </a:r>
            <a:r>
              <a:rPr lang="en-US" sz="2000" b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Technologies Used:</a:t>
            </a:r>
          </a:p>
          <a:p>
            <a:pPr marL="5715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Python - Backend scripting</a:t>
            </a:r>
          </a:p>
          <a:p>
            <a:pPr marL="5715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err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Streamlit</a:t>
            </a:r>
            <a:r>
              <a:rPr lang="en-US" sz="20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and </a:t>
            </a:r>
            <a:r>
              <a:rPr lang="en-US" sz="2000" err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Pyngrok</a:t>
            </a:r>
            <a:endParaRPr lang="en-US" sz="200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5715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Hugging Face API – AI model integration</a:t>
            </a:r>
          </a:p>
          <a:p>
            <a:pPr marL="5715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IBM Granite 3.3B Instruct – Generative AI for chatbot</a:t>
            </a:r>
          </a:p>
          <a:p>
            <a:pPr marL="5715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Google </a:t>
            </a:r>
            <a:r>
              <a:rPr lang="en-US" sz="2000" err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Colab</a:t>
            </a:r>
            <a:r>
              <a:rPr lang="en-US" sz="20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– Execution environment, Build this application.</a:t>
            </a:r>
          </a:p>
          <a:p>
            <a:pPr marL="5715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GitHub – Code versioning and hosting</a:t>
            </a:r>
          </a:p>
          <a:p>
            <a:pPr marL="5715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500"/>
          </a:p>
        </p:txBody>
      </p:sp>
    </p:spTree>
    <p:extLst>
      <p:ext uri="{BB962C8B-B14F-4D97-AF65-F5344CB8AC3E}">
        <p14:creationId xmlns:p14="http://schemas.microsoft.com/office/powerpoint/2010/main" val="42773433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57363FD-7E77-4145-9483-331A807A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6802" cy="6858000"/>
          </a:xfrm>
          <a:prstGeom prst="rect">
            <a:avLst/>
          </a:prstGeom>
          <a:gradFill flip="none" rotWithShape="1">
            <a:gsLst>
              <a:gs pos="28000">
                <a:schemeClr val="bg2">
                  <a:alpha val="84000"/>
                </a:schemeClr>
              </a:gs>
              <a:gs pos="74000">
                <a:schemeClr val="bg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TextBox 2">
            <a:extLst>
              <a:ext uri="{FF2B5EF4-FFF2-40B4-BE49-F238E27FC236}">
                <a16:creationId xmlns:a16="http://schemas.microsoft.com/office/drawing/2014/main" id="{467A852E-6C94-B17D-0B2D-03E3FE0C455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21693591"/>
              </p:ext>
            </p:extLst>
          </p:nvPr>
        </p:nvGraphicFramePr>
        <p:xfrm>
          <a:off x="838200" y="1142417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972249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0E91F5CA-B392-444C-88E3-BF5BAAEBDE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459807F-B6FA-44D3-9A53-C55B6B5688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80681"/>
            <a:ext cx="12192000" cy="2777318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3ABE0D1-5CAA-739C-A070-BFFCE19842B8}"/>
              </a:ext>
            </a:extLst>
          </p:cNvPr>
          <p:cNvSpPr txBox="1"/>
          <p:nvPr/>
        </p:nvSpPr>
        <p:spPr>
          <a:xfrm>
            <a:off x="1255060" y="5279511"/>
            <a:ext cx="9681882" cy="739880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170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                 </a:t>
            </a:r>
            <a:r>
              <a:rPr lang="en-US" sz="2800" b="1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SDLC + Methodology</a:t>
            </a:r>
          </a:p>
          <a:p>
            <a:pPr marL="571500" indent="-571500"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170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We followed SDLC phases: Requirement analysis, Design, implementation, Testing, and Deployment.</a:t>
            </a:r>
          </a:p>
        </p:txBody>
      </p:sp>
      <p:pic>
        <p:nvPicPr>
          <p:cNvPr id="4" name="Picture 3" descr="A diagram of a waterfall model&#10;&#10;AI-generated content may be incorrect.">
            <a:extLst>
              <a:ext uri="{FF2B5EF4-FFF2-40B4-BE49-F238E27FC236}">
                <a16:creationId xmlns:a16="http://schemas.microsoft.com/office/drawing/2014/main" id="{64E01FE1-D375-AF0D-595F-BB478E6651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65"/>
          <a:stretch>
            <a:fillRect/>
          </a:stretch>
        </p:blipFill>
        <p:spPr>
          <a:xfrm>
            <a:off x="20" y="10"/>
            <a:ext cx="12191979" cy="5886523"/>
          </a:xfrm>
          <a:custGeom>
            <a:avLst/>
            <a:gdLst/>
            <a:ahLst/>
            <a:cxnLst/>
            <a:rect l="l" t="t" r="r" b="b"/>
            <a:pathLst>
              <a:path w="12191999" h="5886533">
                <a:moveTo>
                  <a:pt x="4721173" y="4907914"/>
                </a:moveTo>
                <a:lnTo>
                  <a:pt x="4722109" y="4908125"/>
                </a:lnTo>
                <a:cubicBezTo>
                  <a:pt x="4721143" y="4908767"/>
                  <a:pt x="4718263" y="4909373"/>
                  <a:pt x="4717199" y="4909396"/>
                </a:cubicBezTo>
                <a:close/>
                <a:moveTo>
                  <a:pt x="0" y="0"/>
                </a:moveTo>
                <a:lnTo>
                  <a:pt x="12191999" y="0"/>
                </a:lnTo>
                <a:lnTo>
                  <a:pt x="12191999" y="5751311"/>
                </a:lnTo>
                <a:lnTo>
                  <a:pt x="12140860" y="5770509"/>
                </a:lnTo>
                <a:cubicBezTo>
                  <a:pt x="12126656" y="5772723"/>
                  <a:pt x="12093589" y="5827925"/>
                  <a:pt x="12080161" y="5826358"/>
                </a:cubicBezTo>
                <a:cubicBezTo>
                  <a:pt x="11978188" y="5850511"/>
                  <a:pt x="11967361" y="5873564"/>
                  <a:pt x="11917885" y="5861578"/>
                </a:cubicBezTo>
                <a:cubicBezTo>
                  <a:pt x="11872779" y="5859863"/>
                  <a:pt x="11928861" y="5896778"/>
                  <a:pt x="11894610" y="5883738"/>
                </a:cubicBezTo>
                <a:cubicBezTo>
                  <a:pt x="11860359" y="5870698"/>
                  <a:pt x="11736091" y="5807232"/>
                  <a:pt x="11712379" y="5783337"/>
                </a:cubicBezTo>
                <a:cubicBezTo>
                  <a:pt x="11688667" y="5759442"/>
                  <a:pt x="11627912" y="5782933"/>
                  <a:pt x="11585366" y="5740371"/>
                </a:cubicBezTo>
                <a:lnTo>
                  <a:pt x="11516470" y="5663679"/>
                </a:lnTo>
                <a:cubicBezTo>
                  <a:pt x="11468274" y="5661847"/>
                  <a:pt x="11507335" y="5626593"/>
                  <a:pt x="11462692" y="5610127"/>
                </a:cubicBezTo>
                <a:cubicBezTo>
                  <a:pt x="11417567" y="5608500"/>
                  <a:pt x="11408021" y="5556613"/>
                  <a:pt x="11369712" y="5548654"/>
                </a:cubicBezTo>
                <a:cubicBezTo>
                  <a:pt x="11354317" y="5554704"/>
                  <a:pt x="11288328" y="5499810"/>
                  <a:pt x="11273969" y="5488986"/>
                </a:cubicBezTo>
                <a:cubicBezTo>
                  <a:pt x="11231913" y="5490378"/>
                  <a:pt x="11221973" y="5480544"/>
                  <a:pt x="11195084" y="5467967"/>
                </a:cubicBezTo>
                <a:cubicBezTo>
                  <a:pt x="11164086" y="5497749"/>
                  <a:pt x="11171649" y="5471790"/>
                  <a:pt x="11143408" y="5468614"/>
                </a:cubicBezTo>
                <a:cubicBezTo>
                  <a:pt x="11125906" y="5464975"/>
                  <a:pt x="11102603" y="5460835"/>
                  <a:pt x="11085935" y="5459365"/>
                </a:cubicBezTo>
                <a:cubicBezTo>
                  <a:pt x="11057493" y="5459661"/>
                  <a:pt x="11029906" y="5441496"/>
                  <a:pt x="11030953" y="5456484"/>
                </a:cubicBezTo>
                <a:cubicBezTo>
                  <a:pt x="11007784" y="5459001"/>
                  <a:pt x="10982005" y="5463178"/>
                  <a:pt x="10951060" y="5461240"/>
                </a:cubicBezTo>
                <a:cubicBezTo>
                  <a:pt x="10885365" y="5424406"/>
                  <a:pt x="10915288" y="5460968"/>
                  <a:pt x="10857721" y="5448157"/>
                </a:cubicBezTo>
                <a:cubicBezTo>
                  <a:pt x="10806646" y="5435790"/>
                  <a:pt x="10707075" y="5402712"/>
                  <a:pt x="10644616" y="5387039"/>
                </a:cubicBezTo>
                <a:cubicBezTo>
                  <a:pt x="10616446" y="5382224"/>
                  <a:pt x="10558603" y="5371613"/>
                  <a:pt x="10519277" y="5366793"/>
                </a:cubicBezTo>
                <a:cubicBezTo>
                  <a:pt x="10495461" y="5368312"/>
                  <a:pt x="10473830" y="5354868"/>
                  <a:pt x="10445981" y="5364735"/>
                </a:cubicBezTo>
                <a:cubicBezTo>
                  <a:pt x="10436536" y="5368773"/>
                  <a:pt x="10409281" y="5367966"/>
                  <a:pt x="10383865" y="5360888"/>
                </a:cubicBezTo>
                <a:cubicBezTo>
                  <a:pt x="10374827" y="5369095"/>
                  <a:pt x="10347864" y="5360432"/>
                  <a:pt x="10336852" y="5360277"/>
                </a:cubicBezTo>
                <a:cubicBezTo>
                  <a:pt x="10323586" y="5366987"/>
                  <a:pt x="10274741" y="5357921"/>
                  <a:pt x="10261098" y="5350526"/>
                </a:cubicBezTo>
                <a:lnTo>
                  <a:pt x="10126497" y="5339011"/>
                </a:lnTo>
                <a:lnTo>
                  <a:pt x="10082166" y="5336916"/>
                </a:lnTo>
                <a:cubicBezTo>
                  <a:pt x="10074567" y="5338985"/>
                  <a:pt x="10046860" y="5337657"/>
                  <a:pt x="10039237" y="5338580"/>
                </a:cubicBezTo>
                <a:cubicBezTo>
                  <a:pt x="9998458" y="5328479"/>
                  <a:pt x="9984394" y="5327989"/>
                  <a:pt x="9960016" y="5323065"/>
                </a:cubicBezTo>
                <a:cubicBezTo>
                  <a:pt x="9918980" y="5322923"/>
                  <a:pt x="9888741" y="5326122"/>
                  <a:pt x="9847789" y="5316297"/>
                </a:cubicBezTo>
                <a:lnTo>
                  <a:pt x="9728306" y="5296090"/>
                </a:lnTo>
                <a:cubicBezTo>
                  <a:pt x="9675056" y="5305676"/>
                  <a:pt x="9602035" y="5297282"/>
                  <a:pt x="9584504" y="5284670"/>
                </a:cubicBezTo>
                <a:cubicBezTo>
                  <a:pt x="9518952" y="5270394"/>
                  <a:pt x="9415429" y="5244268"/>
                  <a:pt x="9343049" y="5238968"/>
                </a:cubicBezTo>
                <a:lnTo>
                  <a:pt x="9231367" y="5187063"/>
                </a:lnTo>
                <a:lnTo>
                  <a:pt x="9194807" y="5176984"/>
                </a:lnTo>
                <a:lnTo>
                  <a:pt x="9189243" y="5167745"/>
                </a:lnTo>
                <a:lnTo>
                  <a:pt x="9151229" y="5156543"/>
                </a:lnTo>
                <a:lnTo>
                  <a:pt x="9150207" y="5157608"/>
                </a:lnTo>
                <a:cubicBezTo>
                  <a:pt x="9147045" y="5159739"/>
                  <a:pt x="9143081" y="5160831"/>
                  <a:pt x="9137315" y="5159777"/>
                </a:cubicBezTo>
                <a:cubicBezTo>
                  <a:pt x="9138862" y="5179261"/>
                  <a:pt x="9130952" y="5165972"/>
                  <a:pt x="9113809" y="5161143"/>
                </a:cubicBezTo>
                <a:cubicBezTo>
                  <a:pt x="9112388" y="5190326"/>
                  <a:pt x="9068114" y="5155892"/>
                  <a:pt x="9053450" y="5169457"/>
                </a:cubicBezTo>
                <a:lnTo>
                  <a:pt x="9005483" y="5166172"/>
                </a:lnTo>
                <a:lnTo>
                  <a:pt x="9005198" y="5166412"/>
                </a:lnTo>
                <a:cubicBezTo>
                  <a:pt x="9003143" y="5166632"/>
                  <a:pt x="9000324" y="5166304"/>
                  <a:pt x="8996229" y="5165201"/>
                </a:cubicBezTo>
                <a:lnTo>
                  <a:pt x="8990391" y="5163140"/>
                </a:lnTo>
                <a:lnTo>
                  <a:pt x="8974334" y="5159914"/>
                </a:lnTo>
                <a:lnTo>
                  <a:pt x="8968008" y="5160614"/>
                </a:lnTo>
                <a:lnTo>
                  <a:pt x="8963045" y="5162839"/>
                </a:lnTo>
                <a:cubicBezTo>
                  <a:pt x="8954690" y="5154888"/>
                  <a:pt x="8955517" y="5145940"/>
                  <a:pt x="8928985" y="5166027"/>
                </a:cubicBezTo>
                <a:cubicBezTo>
                  <a:pt x="8898031" y="5165007"/>
                  <a:pt x="8789300" y="5150352"/>
                  <a:pt x="8752441" y="5146795"/>
                </a:cubicBezTo>
                <a:cubicBezTo>
                  <a:pt x="8719819" y="5136075"/>
                  <a:pt x="8748194" y="5149736"/>
                  <a:pt x="8707844" y="5144694"/>
                </a:cubicBezTo>
                <a:cubicBezTo>
                  <a:pt x="8671606" y="5125159"/>
                  <a:pt x="8639142" y="5141599"/>
                  <a:pt x="8596068" y="5136122"/>
                </a:cubicBezTo>
                <a:lnTo>
                  <a:pt x="8525227" y="5150964"/>
                </a:lnTo>
                <a:lnTo>
                  <a:pt x="8510980" y="5145049"/>
                </a:lnTo>
                <a:lnTo>
                  <a:pt x="8506164" y="5142048"/>
                </a:lnTo>
                <a:cubicBezTo>
                  <a:pt x="8502646" y="5140271"/>
                  <a:pt x="8500045" y="5139460"/>
                  <a:pt x="8497965" y="5139310"/>
                </a:cubicBezTo>
                <a:lnTo>
                  <a:pt x="8497591" y="5139489"/>
                </a:lnTo>
                <a:lnTo>
                  <a:pt x="8490246" y="5136439"/>
                </a:lnTo>
                <a:lnTo>
                  <a:pt x="8367179" y="5122397"/>
                </a:lnTo>
                <a:cubicBezTo>
                  <a:pt x="8362021" y="5120372"/>
                  <a:pt x="8357730" y="5120720"/>
                  <a:pt x="8353796" y="5122203"/>
                </a:cubicBezTo>
                <a:lnTo>
                  <a:pt x="8352369" y="5123043"/>
                </a:lnTo>
                <a:lnTo>
                  <a:pt x="8320101" y="5105625"/>
                </a:lnTo>
                <a:lnTo>
                  <a:pt x="8314429" y="5105299"/>
                </a:lnTo>
                <a:lnTo>
                  <a:pt x="8295170" y="5091404"/>
                </a:lnTo>
                <a:lnTo>
                  <a:pt x="8284273" y="5085581"/>
                </a:lnTo>
                <a:lnTo>
                  <a:pt x="8283146" y="5081138"/>
                </a:lnTo>
                <a:cubicBezTo>
                  <a:pt x="8280842" y="5077893"/>
                  <a:pt x="8276148" y="5075245"/>
                  <a:pt x="8266072" y="5073963"/>
                </a:cubicBezTo>
                <a:lnTo>
                  <a:pt x="8263373" y="5074193"/>
                </a:lnTo>
                <a:lnTo>
                  <a:pt x="8252030" y="5064350"/>
                </a:lnTo>
                <a:cubicBezTo>
                  <a:pt x="8248856" y="5060500"/>
                  <a:pt x="8246644" y="5056218"/>
                  <a:pt x="8245831" y="5051358"/>
                </a:cubicBezTo>
                <a:cubicBezTo>
                  <a:pt x="8181824" y="5054265"/>
                  <a:pt x="8147127" y="5020143"/>
                  <a:pt x="8090268" y="5005197"/>
                </a:cubicBezTo>
                <a:cubicBezTo>
                  <a:pt x="8025464" y="4982055"/>
                  <a:pt x="7967067" y="4960819"/>
                  <a:pt x="7905404" y="4963224"/>
                </a:cubicBezTo>
                <a:cubicBezTo>
                  <a:pt x="7835116" y="4948312"/>
                  <a:pt x="7780962" y="4946081"/>
                  <a:pt x="7718741" y="4937509"/>
                </a:cubicBezTo>
                <a:lnTo>
                  <a:pt x="7614343" y="4940980"/>
                </a:lnTo>
                <a:lnTo>
                  <a:pt x="7527539" y="4935152"/>
                </a:lnTo>
                <a:lnTo>
                  <a:pt x="7519567" y="4932599"/>
                </a:lnTo>
                <a:cubicBezTo>
                  <a:pt x="7513989" y="4931260"/>
                  <a:pt x="7510169" y="4930910"/>
                  <a:pt x="7507408" y="4931264"/>
                </a:cubicBezTo>
                <a:lnTo>
                  <a:pt x="7507036" y="4931591"/>
                </a:lnTo>
                <a:lnTo>
                  <a:pt x="7495791" y="4929639"/>
                </a:lnTo>
                <a:cubicBezTo>
                  <a:pt x="7476982" y="4925521"/>
                  <a:pt x="7422524" y="4942937"/>
                  <a:pt x="7405387" y="4937744"/>
                </a:cubicBezTo>
                <a:cubicBezTo>
                  <a:pt x="7374785" y="4940694"/>
                  <a:pt x="7333986" y="4941799"/>
                  <a:pt x="7312176" y="4947339"/>
                </a:cubicBezTo>
                <a:lnTo>
                  <a:pt x="7310849" y="4948781"/>
                </a:lnTo>
                <a:lnTo>
                  <a:pt x="7218556" y="4923532"/>
                </a:lnTo>
                <a:lnTo>
                  <a:pt x="7201098" y="4918982"/>
                </a:lnTo>
                <a:lnTo>
                  <a:pt x="7197000" y="4913624"/>
                </a:lnTo>
                <a:cubicBezTo>
                  <a:pt x="7192108" y="4910101"/>
                  <a:pt x="7184502" y="4907962"/>
                  <a:pt x="7170804" y="4908976"/>
                </a:cubicBezTo>
                <a:lnTo>
                  <a:pt x="7096984" y="4896748"/>
                </a:lnTo>
                <a:cubicBezTo>
                  <a:pt x="7061144" y="4895770"/>
                  <a:pt x="7050185" y="4894793"/>
                  <a:pt x="7018492" y="4897122"/>
                </a:cubicBezTo>
                <a:cubicBezTo>
                  <a:pt x="6937524" y="4886184"/>
                  <a:pt x="6943641" y="4862018"/>
                  <a:pt x="6904142" y="4867616"/>
                </a:cubicBezTo>
                <a:cubicBezTo>
                  <a:pt x="6871918" y="4872824"/>
                  <a:pt x="6787985" y="4853750"/>
                  <a:pt x="6708218" y="4839661"/>
                </a:cubicBezTo>
                <a:cubicBezTo>
                  <a:pt x="6649102" y="4830206"/>
                  <a:pt x="6628102" y="4816105"/>
                  <a:pt x="6549451" y="4810885"/>
                </a:cubicBezTo>
                <a:cubicBezTo>
                  <a:pt x="6472150" y="4766795"/>
                  <a:pt x="6409692" y="4790518"/>
                  <a:pt x="6317556" y="4764085"/>
                </a:cubicBezTo>
                <a:cubicBezTo>
                  <a:pt x="6297547" y="4748563"/>
                  <a:pt x="6209288" y="4765756"/>
                  <a:pt x="6168670" y="4761998"/>
                </a:cubicBezTo>
                <a:cubicBezTo>
                  <a:pt x="6128052" y="4758240"/>
                  <a:pt x="6090536" y="4744692"/>
                  <a:pt x="6073844" y="4741536"/>
                </a:cubicBezTo>
                <a:lnTo>
                  <a:pt x="6068526" y="4743073"/>
                </a:lnTo>
                <a:lnTo>
                  <a:pt x="6048634" y="4742390"/>
                </a:lnTo>
                <a:lnTo>
                  <a:pt x="6041279" y="4750739"/>
                </a:lnTo>
                <a:lnTo>
                  <a:pt x="6010088" y="4755832"/>
                </a:lnTo>
                <a:cubicBezTo>
                  <a:pt x="5998677" y="4756419"/>
                  <a:pt x="5970124" y="4755506"/>
                  <a:pt x="5957373" y="4752188"/>
                </a:cubicBezTo>
                <a:lnTo>
                  <a:pt x="5758915" y="4736496"/>
                </a:lnTo>
                <a:lnTo>
                  <a:pt x="5626957" y="4735473"/>
                </a:lnTo>
                <a:lnTo>
                  <a:pt x="5470902" y="4749493"/>
                </a:lnTo>
                <a:cubicBezTo>
                  <a:pt x="5478131" y="4762521"/>
                  <a:pt x="5439006" y="4748455"/>
                  <a:pt x="5432757" y="4760746"/>
                </a:cubicBezTo>
                <a:cubicBezTo>
                  <a:pt x="5429365" y="4770778"/>
                  <a:pt x="5391824" y="4775462"/>
                  <a:pt x="5381664" y="4778448"/>
                </a:cubicBezTo>
                <a:lnTo>
                  <a:pt x="5261760" y="4798865"/>
                </a:lnTo>
                <a:cubicBezTo>
                  <a:pt x="5251595" y="4799049"/>
                  <a:pt x="5230547" y="4807359"/>
                  <a:pt x="5222959" y="4809989"/>
                </a:cubicBezTo>
                <a:lnTo>
                  <a:pt x="5174657" y="4812979"/>
                </a:lnTo>
                <a:lnTo>
                  <a:pt x="5156551" y="4820202"/>
                </a:lnTo>
                <a:lnTo>
                  <a:pt x="5142595" y="4823602"/>
                </a:lnTo>
                <a:lnTo>
                  <a:pt x="5139593" y="4825703"/>
                </a:lnTo>
                <a:cubicBezTo>
                  <a:pt x="5133873" y="4829743"/>
                  <a:pt x="5128076" y="4833554"/>
                  <a:pt x="5121656" y="4836556"/>
                </a:cubicBezTo>
                <a:cubicBezTo>
                  <a:pt x="5108317" y="4807937"/>
                  <a:pt x="5064853" y="4857373"/>
                  <a:pt x="5065787" y="4829985"/>
                </a:cubicBezTo>
                <a:cubicBezTo>
                  <a:pt x="5028193" y="4841501"/>
                  <a:pt x="5038944" y="4812412"/>
                  <a:pt x="5011510" y="4846366"/>
                </a:cubicBezTo>
                <a:cubicBezTo>
                  <a:pt x="4937023" y="4845983"/>
                  <a:pt x="4916353" y="4832976"/>
                  <a:pt x="4840437" y="4870383"/>
                </a:cubicBezTo>
                <a:cubicBezTo>
                  <a:pt x="4806739" y="4887025"/>
                  <a:pt x="4784106" y="4898171"/>
                  <a:pt x="4762444" y="4898151"/>
                </a:cubicBezTo>
                <a:cubicBezTo>
                  <a:pt x="4741323" y="4902652"/>
                  <a:pt x="4729481" y="4905474"/>
                  <a:pt x="4723182" y="4907166"/>
                </a:cubicBezTo>
                <a:lnTo>
                  <a:pt x="4721173" y="4907914"/>
                </a:lnTo>
                <a:lnTo>
                  <a:pt x="4715524" y="4906639"/>
                </a:lnTo>
                <a:cubicBezTo>
                  <a:pt x="4680148" y="4913595"/>
                  <a:pt x="4524744" y="4914403"/>
                  <a:pt x="4515810" y="4916541"/>
                </a:cubicBezTo>
                <a:cubicBezTo>
                  <a:pt x="4457819" y="4929653"/>
                  <a:pt x="4462659" y="4930394"/>
                  <a:pt x="4428539" y="4927192"/>
                </a:cubicBezTo>
                <a:cubicBezTo>
                  <a:pt x="4423303" y="4923821"/>
                  <a:pt x="4368974" y="4930115"/>
                  <a:pt x="4362872" y="4928538"/>
                </a:cubicBezTo>
                <a:lnTo>
                  <a:pt x="4316962" y="4921923"/>
                </a:lnTo>
                <a:lnTo>
                  <a:pt x="4315106" y="4923264"/>
                </a:lnTo>
                <a:cubicBezTo>
                  <a:pt x="4306123" y="4926635"/>
                  <a:pt x="4299993" y="4926634"/>
                  <a:pt x="4295140" y="4925143"/>
                </a:cubicBezTo>
                <a:lnTo>
                  <a:pt x="4290059" y="4922226"/>
                </a:lnTo>
                <a:lnTo>
                  <a:pt x="4276138" y="4922472"/>
                </a:lnTo>
                <a:lnTo>
                  <a:pt x="4248113" y="4920148"/>
                </a:lnTo>
                <a:lnTo>
                  <a:pt x="4202046" y="4922943"/>
                </a:lnTo>
                <a:cubicBezTo>
                  <a:pt x="4201945" y="4923363"/>
                  <a:pt x="4201842" y="4923782"/>
                  <a:pt x="4201741" y="4924202"/>
                </a:cubicBezTo>
                <a:cubicBezTo>
                  <a:pt x="4200116" y="4927039"/>
                  <a:pt x="4197140" y="4929158"/>
                  <a:pt x="4191245" y="4929836"/>
                </a:cubicBezTo>
                <a:cubicBezTo>
                  <a:pt x="4204212" y="4947125"/>
                  <a:pt x="4161274" y="4945230"/>
                  <a:pt x="4142742" y="4945701"/>
                </a:cubicBezTo>
                <a:cubicBezTo>
                  <a:pt x="4124717" y="4952767"/>
                  <a:pt x="4099099" y="4966347"/>
                  <a:pt x="4083094" y="4972234"/>
                </a:cubicBezTo>
                <a:lnTo>
                  <a:pt x="4074543" y="4973069"/>
                </a:lnTo>
                <a:cubicBezTo>
                  <a:pt x="4074504" y="4973170"/>
                  <a:pt x="4074463" y="4973269"/>
                  <a:pt x="4074424" y="4973368"/>
                </a:cubicBezTo>
                <a:cubicBezTo>
                  <a:pt x="4072678" y="4974152"/>
                  <a:pt x="4069906" y="4974653"/>
                  <a:pt x="4065507" y="4974812"/>
                </a:cubicBezTo>
                <a:lnTo>
                  <a:pt x="4058951" y="4974594"/>
                </a:lnTo>
                <a:lnTo>
                  <a:pt x="4042361" y="4976215"/>
                </a:lnTo>
                <a:lnTo>
                  <a:pt x="4036993" y="4978649"/>
                </a:lnTo>
                <a:lnTo>
                  <a:pt x="4035360" y="4982316"/>
                </a:lnTo>
                <a:lnTo>
                  <a:pt x="4033775" y="4982081"/>
                </a:lnTo>
                <a:cubicBezTo>
                  <a:pt x="4021424" y="4977217"/>
                  <a:pt x="4016874" y="4968841"/>
                  <a:pt x="4004535" y="4994649"/>
                </a:cubicBezTo>
                <a:cubicBezTo>
                  <a:pt x="3976667" y="4987584"/>
                  <a:pt x="3972977" y="5002913"/>
                  <a:pt x="3936843" y="5012106"/>
                </a:cubicBezTo>
                <a:cubicBezTo>
                  <a:pt x="3920506" y="5004382"/>
                  <a:pt x="3908535" y="5009071"/>
                  <a:pt x="3897272" y="5017761"/>
                </a:cubicBezTo>
                <a:cubicBezTo>
                  <a:pt x="3861092" y="5017265"/>
                  <a:pt x="3829628" y="5031135"/>
                  <a:pt x="3789757" y="5037999"/>
                </a:cubicBezTo>
                <a:cubicBezTo>
                  <a:pt x="3741007" y="5052705"/>
                  <a:pt x="3725129" y="5054682"/>
                  <a:pt x="3682510" y="5061922"/>
                </a:cubicBezTo>
                <a:lnTo>
                  <a:pt x="3610032" y="5094193"/>
                </a:lnTo>
                <a:lnTo>
                  <a:pt x="3603852" y="5092831"/>
                </a:lnTo>
                <a:cubicBezTo>
                  <a:pt x="3599580" y="5092212"/>
                  <a:pt x="3596726" y="5092212"/>
                  <a:pt x="3594733" y="5092667"/>
                </a:cubicBezTo>
                <a:lnTo>
                  <a:pt x="3594498" y="5092936"/>
                </a:lnTo>
                <a:lnTo>
                  <a:pt x="3585975" y="5092246"/>
                </a:lnTo>
                <a:cubicBezTo>
                  <a:pt x="3571623" y="5090455"/>
                  <a:pt x="3549389" y="5104654"/>
                  <a:pt x="3536132" y="5101945"/>
                </a:cubicBezTo>
                <a:cubicBezTo>
                  <a:pt x="3513940" y="5106241"/>
                  <a:pt x="3488622" y="5099976"/>
                  <a:pt x="3473220" y="5105606"/>
                </a:cubicBezTo>
                <a:lnTo>
                  <a:pt x="3400725" y="5117654"/>
                </a:lnTo>
                <a:lnTo>
                  <a:pt x="3375935" y="5106247"/>
                </a:lnTo>
                <a:lnTo>
                  <a:pt x="3348219" y="5109860"/>
                </a:lnTo>
                <a:cubicBezTo>
                  <a:pt x="3337206" y="5110533"/>
                  <a:pt x="3327054" y="5111295"/>
                  <a:pt x="3319639" y="5114795"/>
                </a:cubicBezTo>
                <a:lnTo>
                  <a:pt x="3248529" y="5133347"/>
                </a:lnTo>
                <a:lnTo>
                  <a:pt x="3210308" y="5119794"/>
                </a:lnTo>
                <a:cubicBezTo>
                  <a:pt x="3206088" y="5117870"/>
                  <a:pt x="3200152" y="5117326"/>
                  <a:pt x="3190375" y="5119915"/>
                </a:cubicBezTo>
                <a:lnTo>
                  <a:pt x="3188145" y="5121096"/>
                </a:lnTo>
                <a:cubicBezTo>
                  <a:pt x="3182625" y="5119116"/>
                  <a:pt x="3141856" y="5121682"/>
                  <a:pt x="3108596" y="5122416"/>
                </a:cubicBezTo>
                <a:cubicBezTo>
                  <a:pt x="3055968" y="5124842"/>
                  <a:pt x="3048940" y="5117475"/>
                  <a:pt x="2988584" y="5125502"/>
                </a:cubicBezTo>
                <a:cubicBezTo>
                  <a:pt x="2928853" y="5129690"/>
                  <a:pt x="2917951" y="5124649"/>
                  <a:pt x="2876540" y="5133019"/>
                </a:cubicBezTo>
                <a:lnTo>
                  <a:pt x="2626864" y="5133771"/>
                </a:lnTo>
                <a:cubicBezTo>
                  <a:pt x="2562348" y="5111858"/>
                  <a:pt x="2563422" y="5142456"/>
                  <a:pt x="2491422" y="5135486"/>
                </a:cubicBezTo>
                <a:cubicBezTo>
                  <a:pt x="2433091" y="5200962"/>
                  <a:pt x="2455709" y="5160483"/>
                  <a:pt x="2415617" y="5168715"/>
                </a:cubicBezTo>
                <a:lnTo>
                  <a:pt x="2290098" y="5166151"/>
                </a:lnTo>
                <a:cubicBezTo>
                  <a:pt x="2257057" y="5152522"/>
                  <a:pt x="2202458" y="5187690"/>
                  <a:pt x="2161714" y="5169302"/>
                </a:cubicBezTo>
                <a:cubicBezTo>
                  <a:pt x="2122714" y="5172302"/>
                  <a:pt x="2080450" y="5180350"/>
                  <a:pt x="2056089" y="5184144"/>
                </a:cubicBezTo>
                <a:cubicBezTo>
                  <a:pt x="2019828" y="5191108"/>
                  <a:pt x="1978839" y="5203797"/>
                  <a:pt x="1944153" y="5211084"/>
                </a:cubicBezTo>
                <a:cubicBezTo>
                  <a:pt x="1925867" y="5199079"/>
                  <a:pt x="1896027" y="5224183"/>
                  <a:pt x="1847968" y="5227868"/>
                </a:cubicBezTo>
                <a:cubicBezTo>
                  <a:pt x="1827977" y="5213971"/>
                  <a:pt x="1815570" y="5230544"/>
                  <a:pt x="1777083" y="5212267"/>
                </a:cubicBezTo>
                <a:cubicBezTo>
                  <a:pt x="1775439" y="5214216"/>
                  <a:pt x="1773397" y="5216035"/>
                  <a:pt x="1771025" y="5217668"/>
                </a:cubicBezTo>
                <a:cubicBezTo>
                  <a:pt x="1757251" y="5227146"/>
                  <a:pt x="1735528" y="5228402"/>
                  <a:pt x="1722509" y="5220470"/>
                </a:cubicBezTo>
                <a:cubicBezTo>
                  <a:pt x="1691779" y="5208440"/>
                  <a:pt x="1662321" y="5203305"/>
                  <a:pt x="1633941" y="5200774"/>
                </a:cubicBezTo>
                <a:lnTo>
                  <a:pt x="1586145" y="5210184"/>
                </a:lnTo>
                <a:cubicBezTo>
                  <a:pt x="1567948" y="5215416"/>
                  <a:pt x="1545900" y="5226363"/>
                  <a:pt x="1524748" y="5232173"/>
                </a:cubicBezTo>
                <a:cubicBezTo>
                  <a:pt x="1502586" y="5235395"/>
                  <a:pt x="1478013" y="5230993"/>
                  <a:pt x="1459242" y="5245044"/>
                </a:cubicBezTo>
                <a:cubicBezTo>
                  <a:pt x="1421474" y="5260197"/>
                  <a:pt x="1374524" y="5244220"/>
                  <a:pt x="1349457" y="5280705"/>
                </a:cubicBezTo>
                <a:cubicBezTo>
                  <a:pt x="1273276" y="5302389"/>
                  <a:pt x="1121512" y="5336260"/>
                  <a:pt x="1009212" y="5361227"/>
                </a:cubicBezTo>
                <a:cubicBezTo>
                  <a:pt x="939016" y="5373529"/>
                  <a:pt x="866895" y="5370149"/>
                  <a:pt x="808572" y="5377024"/>
                </a:cubicBezTo>
                <a:cubicBezTo>
                  <a:pt x="802823" y="5374184"/>
                  <a:pt x="726016" y="5397963"/>
                  <a:pt x="719549" y="5396991"/>
                </a:cubicBezTo>
                <a:lnTo>
                  <a:pt x="698795" y="5397657"/>
                </a:lnTo>
                <a:cubicBezTo>
                  <a:pt x="689833" y="5401894"/>
                  <a:pt x="683492" y="5402495"/>
                  <a:pt x="678327" y="5401487"/>
                </a:cubicBezTo>
                <a:lnTo>
                  <a:pt x="672784" y="5399085"/>
                </a:lnTo>
                <a:lnTo>
                  <a:pt x="658406" y="5400696"/>
                </a:lnTo>
                <a:lnTo>
                  <a:pt x="629185" y="5401132"/>
                </a:lnTo>
                <a:lnTo>
                  <a:pt x="624558" y="5403782"/>
                </a:lnTo>
                <a:lnTo>
                  <a:pt x="581798" y="5408438"/>
                </a:lnTo>
                <a:cubicBezTo>
                  <a:pt x="581736" y="5408865"/>
                  <a:pt x="581671" y="5409294"/>
                  <a:pt x="581608" y="5409722"/>
                </a:cubicBezTo>
                <a:cubicBezTo>
                  <a:pt x="580204" y="5412704"/>
                  <a:pt x="577331" y="5415106"/>
                  <a:pt x="571299" y="5416358"/>
                </a:cubicBezTo>
                <a:cubicBezTo>
                  <a:pt x="551623" y="5426267"/>
                  <a:pt x="484499" y="5459654"/>
                  <a:pt x="463549" y="5469173"/>
                </a:cubicBezTo>
                <a:cubicBezTo>
                  <a:pt x="453136" y="5470720"/>
                  <a:pt x="449731" y="5472678"/>
                  <a:pt x="445606" y="5473465"/>
                </a:cubicBezTo>
                <a:lnTo>
                  <a:pt x="438799" y="5473893"/>
                </a:lnTo>
                <a:cubicBezTo>
                  <a:pt x="417222" y="5482183"/>
                  <a:pt x="343312" y="5513407"/>
                  <a:pt x="316138" y="5523213"/>
                </a:cubicBezTo>
                <a:cubicBezTo>
                  <a:pt x="298481" y="5517132"/>
                  <a:pt x="286556" y="5522972"/>
                  <a:pt x="275748" y="5532726"/>
                </a:cubicBezTo>
                <a:cubicBezTo>
                  <a:pt x="238274" y="5535784"/>
                  <a:pt x="207076" y="5552679"/>
                  <a:pt x="166496" y="5563424"/>
                </a:cubicBezTo>
                <a:lnTo>
                  <a:pt x="0" y="5629888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8547552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3BA513B0-82FF-4F41-8178-885375D1CF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0A00F51-0716-DF82-1AD5-F65A0CDD20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44" r="-1" b="18206"/>
          <a:stretch>
            <a:fillRect/>
          </a:stretch>
        </p:blipFill>
        <p:spPr>
          <a:xfrm>
            <a:off x="-1" y="10"/>
            <a:ext cx="12228129" cy="4666928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93DB8501-F9F2-4ACD-B56A-9019CD500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05" y="2987478"/>
            <a:ext cx="12228128" cy="1828800"/>
            <a:chOff x="-305" y="2987478"/>
            <a:chExt cx="12188952" cy="1828800"/>
          </a:xfrm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DD03A94A-ADF5-4334-86B1-DBA5F70ACD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2987478"/>
              <a:ext cx="12188952" cy="1099712"/>
            </a:xfrm>
            <a:custGeom>
              <a:avLst/>
              <a:gdLst>
                <a:gd name="connsiteX0" fmla="*/ 9182100 w 9182100"/>
                <a:gd name="connsiteY0" fmla="*/ 396420 h 932744"/>
                <a:gd name="connsiteX1" fmla="*/ 9103805 w 9182100"/>
                <a:gd name="connsiteY1" fmla="*/ 392229 h 932744"/>
                <a:gd name="connsiteX2" fmla="*/ 8712422 w 9182100"/>
                <a:gd name="connsiteY2" fmla="*/ 359749 h 932744"/>
                <a:gd name="connsiteX3" fmla="*/ 8322755 w 9182100"/>
                <a:gd name="connsiteY3" fmla="*/ 313362 h 932744"/>
                <a:gd name="connsiteX4" fmla="*/ 8134826 w 9182100"/>
                <a:gd name="connsiteY4" fmla="*/ 283930 h 932744"/>
                <a:gd name="connsiteX5" fmla="*/ 8090916 w 9182100"/>
                <a:gd name="connsiteY5" fmla="*/ 275643 h 932744"/>
                <a:gd name="connsiteX6" fmla="*/ 8069485 w 9182100"/>
                <a:gd name="connsiteY6" fmla="*/ 271262 h 932744"/>
                <a:gd name="connsiteX7" fmla="*/ 8041862 w 9182100"/>
                <a:gd name="connsiteY7" fmla="*/ 266595 h 932744"/>
                <a:gd name="connsiteX8" fmla="*/ 7986903 w 9182100"/>
                <a:gd name="connsiteY8" fmla="*/ 257546 h 932744"/>
                <a:gd name="connsiteX9" fmla="*/ 7934230 w 9182100"/>
                <a:gd name="connsiteY9" fmla="*/ 249640 h 932744"/>
                <a:gd name="connsiteX10" fmla="*/ 7727537 w 9182100"/>
                <a:gd name="connsiteY10" fmla="*/ 221922 h 932744"/>
                <a:gd name="connsiteX11" fmla="*/ 7625239 w 9182100"/>
                <a:gd name="connsiteY11" fmla="*/ 209730 h 932744"/>
                <a:gd name="connsiteX12" fmla="*/ 7523227 w 9182100"/>
                <a:gd name="connsiteY12" fmla="*/ 198110 h 932744"/>
                <a:gd name="connsiteX13" fmla="*/ 7115651 w 9182100"/>
                <a:gd name="connsiteY13" fmla="*/ 158010 h 932744"/>
                <a:gd name="connsiteX14" fmla="*/ 6706839 w 9182100"/>
                <a:gd name="connsiteY14" fmla="*/ 126958 h 932744"/>
                <a:gd name="connsiteX15" fmla="*/ 6604064 w 9182100"/>
                <a:gd name="connsiteY15" fmla="*/ 120862 h 932744"/>
                <a:gd name="connsiteX16" fmla="*/ 6501003 w 9182100"/>
                <a:gd name="connsiteY16" fmla="*/ 115338 h 932744"/>
                <a:gd name="connsiteX17" fmla="*/ 6397467 w 9182100"/>
                <a:gd name="connsiteY17" fmla="*/ 110385 h 932744"/>
                <a:gd name="connsiteX18" fmla="*/ 6293168 w 9182100"/>
                <a:gd name="connsiteY18" fmla="*/ 106860 h 932744"/>
                <a:gd name="connsiteX19" fmla="*/ 6079712 w 9182100"/>
                <a:gd name="connsiteY19" fmla="*/ 103908 h 932744"/>
                <a:gd name="connsiteX20" fmla="*/ 6024563 w 9182100"/>
                <a:gd name="connsiteY20" fmla="*/ 104479 h 932744"/>
                <a:gd name="connsiteX21" fmla="*/ 5968080 w 9182100"/>
                <a:gd name="connsiteY21" fmla="*/ 106479 h 932744"/>
                <a:gd name="connsiteX22" fmla="*/ 5855875 w 9182100"/>
                <a:gd name="connsiteY22" fmla="*/ 113242 h 932744"/>
                <a:gd name="connsiteX23" fmla="*/ 5439251 w 9182100"/>
                <a:gd name="connsiteY23" fmla="*/ 160105 h 932744"/>
                <a:gd name="connsiteX24" fmla="*/ 5075396 w 9182100"/>
                <a:gd name="connsiteY24" fmla="*/ 186585 h 932744"/>
                <a:gd name="connsiteX25" fmla="*/ 4712780 w 9182100"/>
                <a:gd name="connsiteY25" fmla="*/ 171249 h 932744"/>
                <a:gd name="connsiteX26" fmla="*/ 4666679 w 9182100"/>
                <a:gd name="connsiteY26" fmla="*/ 166773 h 932744"/>
                <a:gd name="connsiteX27" fmla="*/ 4620292 w 9182100"/>
                <a:gd name="connsiteY27" fmla="*/ 161629 h 932744"/>
                <a:gd name="connsiteX28" fmla="*/ 4573810 w 9182100"/>
                <a:gd name="connsiteY28" fmla="*/ 156009 h 932744"/>
                <a:gd name="connsiteX29" fmla="*/ 4550569 w 9182100"/>
                <a:gd name="connsiteY29" fmla="*/ 153057 h 932744"/>
                <a:gd name="connsiteX30" fmla="*/ 4538948 w 9182100"/>
                <a:gd name="connsiteY30" fmla="*/ 151628 h 932744"/>
                <a:gd name="connsiteX31" fmla="*/ 4526566 w 9182100"/>
                <a:gd name="connsiteY31" fmla="*/ 149913 h 932744"/>
                <a:gd name="connsiteX32" fmla="*/ 4327779 w 9182100"/>
                <a:gd name="connsiteY32" fmla="*/ 122862 h 932744"/>
                <a:gd name="connsiteX33" fmla="*/ 3929729 w 9182100"/>
                <a:gd name="connsiteY33" fmla="*/ 68189 h 932744"/>
                <a:gd name="connsiteX34" fmla="*/ 3729133 w 9182100"/>
                <a:gd name="connsiteY34" fmla="*/ 41900 h 932744"/>
                <a:gd name="connsiteX35" fmla="*/ 3628930 w 9182100"/>
                <a:gd name="connsiteY35" fmla="*/ 28946 h 932744"/>
                <a:gd name="connsiteX36" fmla="*/ 3573399 w 9182100"/>
                <a:gd name="connsiteY36" fmla="*/ 22278 h 932744"/>
                <a:gd name="connsiteX37" fmla="*/ 3516916 w 9182100"/>
                <a:gd name="connsiteY37" fmla="*/ 16468 h 932744"/>
                <a:gd name="connsiteX38" fmla="*/ 3074670 w 9182100"/>
                <a:gd name="connsiteY38" fmla="*/ 752 h 932744"/>
                <a:gd name="connsiteX39" fmla="*/ 2858738 w 9182100"/>
                <a:gd name="connsiteY39" fmla="*/ 8753 h 932744"/>
                <a:gd name="connsiteX40" fmla="*/ 2645474 w 9182100"/>
                <a:gd name="connsiteY40" fmla="*/ 25326 h 932744"/>
                <a:gd name="connsiteX41" fmla="*/ 1810798 w 9182100"/>
                <a:gd name="connsiteY41" fmla="*/ 158010 h 932744"/>
                <a:gd name="connsiteX42" fmla="*/ 1602772 w 9182100"/>
                <a:gd name="connsiteY42" fmla="*/ 208111 h 932744"/>
                <a:gd name="connsiteX43" fmla="*/ 1548860 w 9182100"/>
                <a:gd name="connsiteY43" fmla="*/ 222780 h 932744"/>
                <a:gd name="connsiteX44" fmla="*/ 1501331 w 9182100"/>
                <a:gd name="connsiteY44" fmla="*/ 236115 h 932744"/>
                <a:gd name="connsiteX45" fmla="*/ 1411224 w 9182100"/>
                <a:gd name="connsiteY45" fmla="*/ 260880 h 932744"/>
                <a:gd name="connsiteX46" fmla="*/ 1050893 w 9182100"/>
                <a:gd name="connsiteY46" fmla="*/ 338032 h 932744"/>
                <a:gd name="connsiteX47" fmla="*/ 871252 w 9182100"/>
                <a:gd name="connsiteY47" fmla="*/ 360511 h 932744"/>
                <a:gd name="connsiteX48" fmla="*/ 781812 w 9182100"/>
                <a:gd name="connsiteY48" fmla="*/ 366512 h 932744"/>
                <a:gd name="connsiteX49" fmla="*/ 692563 w 9182100"/>
                <a:gd name="connsiteY49" fmla="*/ 369655 h 932744"/>
                <a:gd name="connsiteX50" fmla="*/ 515017 w 9182100"/>
                <a:gd name="connsiteY50" fmla="*/ 363940 h 932744"/>
                <a:gd name="connsiteX51" fmla="*/ 337661 w 9182100"/>
                <a:gd name="connsiteY51" fmla="*/ 341937 h 932744"/>
                <a:gd name="connsiteX52" fmla="*/ 156972 w 9182100"/>
                <a:gd name="connsiteY52" fmla="*/ 303456 h 932744"/>
                <a:gd name="connsiteX53" fmla="*/ 0 w 9182100"/>
                <a:gd name="connsiteY53" fmla="*/ 261642 h 932744"/>
                <a:gd name="connsiteX54" fmla="*/ 0 w 9182100"/>
                <a:gd name="connsiteY54" fmla="*/ 713412 h 932744"/>
                <a:gd name="connsiteX55" fmla="*/ 9144 w 9182100"/>
                <a:gd name="connsiteY55" fmla="*/ 717699 h 932744"/>
                <a:gd name="connsiteX56" fmla="*/ 213360 w 9182100"/>
                <a:gd name="connsiteY56" fmla="*/ 801042 h 932744"/>
                <a:gd name="connsiteX57" fmla="*/ 653510 w 9182100"/>
                <a:gd name="connsiteY57" fmla="*/ 908199 h 932744"/>
                <a:gd name="connsiteX58" fmla="*/ 1101947 w 9182100"/>
                <a:gd name="connsiteY58" fmla="*/ 930773 h 932744"/>
                <a:gd name="connsiteX59" fmla="*/ 1540002 w 9182100"/>
                <a:gd name="connsiteY59" fmla="*/ 889434 h 932744"/>
                <a:gd name="connsiteX60" fmla="*/ 1647158 w 9182100"/>
                <a:gd name="connsiteY60" fmla="*/ 871242 h 932744"/>
                <a:gd name="connsiteX61" fmla="*/ 1698117 w 9182100"/>
                <a:gd name="connsiteY61" fmla="*/ 862193 h 932744"/>
                <a:gd name="connsiteX62" fmla="*/ 1742789 w 9182100"/>
                <a:gd name="connsiteY62" fmla="*/ 854668 h 932744"/>
                <a:gd name="connsiteX63" fmla="*/ 1931003 w 9182100"/>
                <a:gd name="connsiteY63" fmla="*/ 826950 h 932744"/>
                <a:gd name="connsiteX64" fmla="*/ 2314861 w 9182100"/>
                <a:gd name="connsiteY64" fmla="*/ 783897 h 932744"/>
                <a:gd name="connsiteX65" fmla="*/ 2506885 w 9182100"/>
                <a:gd name="connsiteY65" fmla="*/ 768086 h 932744"/>
                <a:gd name="connsiteX66" fmla="*/ 2602611 w 9182100"/>
                <a:gd name="connsiteY66" fmla="*/ 762085 h 932744"/>
                <a:gd name="connsiteX67" fmla="*/ 2698052 w 9182100"/>
                <a:gd name="connsiteY67" fmla="*/ 756846 h 932744"/>
                <a:gd name="connsiteX68" fmla="*/ 2887980 w 9182100"/>
                <a:gd name="connsiteY68" fmla="*/ 750846 h 932744"/>
                <a:gd name="connsiteX69" fmla="*/ 3075813 w 9182100"/>
                <a:gd name="connsiteY69" fmla="*/ 750179 h 932744"/>
                <a:gd name="connsiteX70" fmla="*/ 3168587 w 9182100"/>
                <a:gd name="connsiteY70" fmla="*/ 752751 h 932744"/>
                <a:gd name="connsiteX71" fmla="*/ 3260408 w 9182100"/>
                <a:gd name="connsiteY71" fmla="*/ 756656 h 932744"/>
                <a:gd name="connsiteX72" fmla="*/ 3440049 w 9182100"/>
                <a:gd name="connsiteY72" fmla="*/ 771610 h 932744"/>
                <a:gd name="connsiteX73" fmla="*/ 3483864 w 9182100"/>
                <a:gd name="connsiteY73" fmla="*/ 776849 h 932744"/>
                <a:gd name="connsiteX74" fmla="*/ 3528536 w 9182100"/>
                <a:gd name="connsiteY74" fmla="*/ 782469 h 932744"/>
                <a:gd name="connsiteX75" fmla="*/ 3628549 w 9182100"/>
                <a:gd name="connsiteY75" fmla="*/ 796089 h 932744"/>
                <a:gd name="connsiteX76" fmla="*/ 3828574 w 9182100"/>
                <a:gd name="connsiteY76" fmla="*/ 823140 h 932744"/>
                <a:gd name="connsiteX77" fmla="*/ 4231196 w 9182100"/>
                <a:gd name="connsiteY77" fmla="*/ 874099 h 932744"/>
                <a:gd name="connsiteX78" fmla="*/ 4433126 w 9182100"/>
                <a:gd name="connsiteY78" fmla="*/ 897435 h 932744"/>
                <a:gd name="connsiteX79" fmla="*/ 4485990 w 9182100"/>
                <a:gd name="connsiteY79" fmla="*/ 903246 h 932744"/>
                <a:gd name="connsiteX80" fmla="*/ 4539806 w 9182100"/>
                <a:gd name="connsiteY80" fmla="*/ 908961 h 932744"/>
                <a:gd name="connsiteX81" fmla="*/ 4593908 w 9182100"/>
                <a:gd name="connsiteY81" fmla="*/ 914199 h 932744"/>
                <a:gd name="connsiteX82" fmla="*/ 4648296 w 9182100"/>
                <a:gd name="connsiteY82" fmla="*/ 918771 h 932744"/>
                <a:gd name="connsiteX83" fmla="*/ 5092446 w 9182100"/>
                <a:gd name="connsiteY83" fmla="*/ 931154 h 932744"/>
                <a:gd name="connsiteX84" fmla="*/ 5533168 w 9182100"/>
                <a:gd name="connsiteY84" fmla="*/ 891816 h 932744"/>
                <a:gd name="connsiteX85" fmla="*/ 5918169 w 9182100"/>
                <a:gd name="connsiteY85" fmla="*/ 840666 h 932744"/>
                <a:gd name="connsiteX86" fmla="*/ 6007323 w 9182100"/>
                <a:gd name="connsiteY86" fmla="*/ 833237 h 932744"/>
                <a:gd name="connsiteX87" fmla="*/ 6051709 w 9182100"/>
                <a:gd name="connsiteY87" fmla="*/ 830570 h 932744"/>
                <a:gd name="connsiteX88" fmla="*/ 6097429 w 9182100"/>
                <a:gd name="connsiteY88" fmla="*/ 828379 h 932744"/>
                <a:gd name="connsiteX89" fmla="*/ 6287834 w 9182100"/>
                <a:gd name="connsiteY89" fmla="*/ 822569 h 932744"/>
                <a:gd name="connsiteX90" fmla="*/ 6681597 w 9182100"/>
                <a:gd name="connsiteY90" fmla="*/ 821235 h 932744"/>
                <a:gd name="connsiteX91" fmla="*/ 7079647 w 9182100"/>
                <a:gd name="connsiteY91" fmla="*/ 826569 h 932744"/>
                <a:gd name="connsiteX92" fmla="*/ 7478173 w 9182100"/>
                <a:gd name="connsiteY92" fmla="*/ 836094 h 932744"/>
                <a:gd name="connsiteX93" fmla="*/ 7871937 w 9182100"/>
                <a:gd name="connsiteY93" fmla="*/ 851430 h 932744"/>
                <a:gd name="connsiteX94" fmla="*/ 7919657 w 9182100"/>
                <a:gd name="connsiteY94" fmla="*/ 854097 h 932744"/>
                <a:gd name="connsiteX95" fmla="*/ 7964901 w 9182100"/>
                <a:gd name="connsiteY95" fmla="*/ 857240 h 932744"/>
                <a:gd name="connsiteX96" fmla="*/ 8015955 w 9182100"/>
                <a:gd name="connsiteY96" fmla="*/ 861050 h 932744"/>
                <a:gd name="connsiteX97" fmla="*/ 8072247 w 9182100"/>
                <a:gd name="connsiteY97" fmla="*/ 864384 h 932744"/>
                <a:gd name="connsiteX98" fmla="*/ 8286750 w 9182100"/>
                <a:gd name="connsiteY98" fmla="*/ 868384 h 932744"/>
                <a:gd name="connsiteX99" fmla="*/ 8704040 w 9182100"/>
                <a:gd name="connsiteY99" fmla="*/ 853716 h 932744"/>
                <a:gd name="connsiteX100" fmla="*/ 9120188 w 9182100"/>
                <a:gd name="connsiteY100" fmla="*/ 814092 h 932744"/>
                <a:gd name="connsiteX101" fmla="*/ 9181909 w 9182100"/>
                <a:gd name="connsiteY101" fmla="*/ 805519 h 932744"/>
                <a:gd name="connsiteX102" fmla="*/ 9181909 w 9182100"/>
                <a:gd name="connsiteY102" fmla="*/ 396420 h 932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9182100" h="932744">
                  <a:moveTo>
                    <a:pt x="9182100" y="396420"/>
                  </a:moveTo>
                  <a:cubicBezTo>
                    <a:pt x="9156097" y="395182"/>
                    <a:pt x="9129999" y="393753"/>
                    <a:pt x="9103805" y="392229"/>
                  </a:cubicBezTo>
                  <a:cubicBezTo>
                    <a:pt x="8974169" y="384419"/>
                    <a:pt x="8843105" y="372989"/>
                    <a:pt x="8712422" y="359749"/>
                  </a:cubicBezTo>
                  <a:cubicBezTo>
                    <a:pt x="8581739" y="346319"/>
                    <a:pt x="8451056" y="331269"/>
                    <a:pt x="8322755" y="313362"/>
                  </a:cubicBezTo>
                  <a:cubicBezTo>
                    <a:pt x="8258747" y="304695"/>
                    <a:pt x="8195120" y="294979"/>
                    <a:pt x="8134826" y="283930"/>
                  </a:cubicBezTo>
                  <a:cubicBezTo>
                    <a:pt x="8119872" y="281168"/>
                    <a:pt x="8105013" y="278501"/>
                    <a:pt x="8090916" y="275643"/>
                  </a:cubicBezTo>
                  <a:lnTo>
                    <a:pt x="8069485" y="271262"/>
                  </a:lnTo>
                  <a:lnTo>
                    <a:pt x="8041862" y="266595"/>
                  </a:lnTo>
                  <a:cubicBezTo>
                    <a:pt x="8023574" y="263547"/>
                    <a:pt x="8004524" y="260213"/>
                    <a:pt x="7986903" y="257546"/>
                  </a:cubicBezTo>
                  <a:lnTo>
                    <a:pt x="7934230" y="249640"/>
                  </a:lnTo>
                  <a:cubicBezTo>
                    <a:pt x="7864221" y="239258"/>
                    <a:pt x="7795832" y="230209"/>
                    <a:pt x="7727537" y="221922"/>
                  </a:cubicBezTo>
                  <a:lnTo>
                    <a:pt x="7625239" y="209730"/>
                  </a:lnTo>
                  <a:lnTo>
                    <a:pt x="7523227" y="198110"/>
                  </a:lnTo>
                  <a:cubicBezTo>
                    <a:pt x="7387209" y="183060"/>
                    <a:pt x="7251573" y="170392"/>
                    <a:pt x="7115651" y="158010"/>
                  </a:cubicBezTo>
                  <a:cubicBezTo>
                    <a:pt x="6979730" y="146580"/>
                    <a:pt x="6843522" y="135721"/>
                    <a:pt x="6706839" y="126958"/>
                  </a:cubicBezTo>
                  <a:lnTo>
                    <a:pt x="6604064" y="120862"/>
                  </a:lnTo>
                  <a:cubicBezTo>
                    <a:pt x="6569869" y="118767"/>
                    <a:pt x="6535484" y="116862"/>
                    <a:pt x="6501003" y="115338"/>
                  </a:cubicBezTo>
                  <a:lnTo>
                    <a:pt x="6397467" y="110385"/>
                  </a:lnTo>
                  <a:lnTo>
                    <a:pt x="6293168" y="106860"/>
                  </a:lnTo>
                  <a:cubicBezTo>
                    <a:pt x="6222969" y="105146"/>
                    <a:pt x="6152769" y="103527"/>
                    <a:pt x="6079712" y="103908"/>
                  </a:cubicBezTo>
                  <a:cubicBezTo>
                    <a:pt x="6061710" y="103908"/>
                    <a:pt x="6043708" y="103812"/>
                    <a:pt x="6024563" y="104479"/>
                  </a:cubicBezTo>
                  <a:cubicBezTo>
                    <a:pt x="6005703" y="104955"/>
                    <a:pt x="5986844" y="105527"/>
                    <a:pt x="5968080" y="106479"/>
                  </a:cubicBezTo>
                  <a:cubicBezTo>
                    <a:pt x="5930456" y="108003"/>
                    <a:pt x="5893023" y="110385"/>
                    <a:pt x="5855875" y="113242"/>
                  </a:cubicBezTo>
                  <a:cubicBezTo>
                    <a:pt x="5706904" y="124577"/>
                    <a:pt x="5565934" y="145151"/>
                    <a:pt x="5439251" y="160105"/>
                  </a:cubicBezTo>
                  <a:cubicBezTo>
                    <a:pt x="5311902" y="175536"/>
                    <a:pt x="5194745" y="184680"/>
                    <a:pt x="5075396" y="186585"/>
                  </a:cubicBezTo>
                  <a:cubicBezTo>
                    <a:pt x="4956429" y="188490"/>
                    <a:pt x="4835748" y="182775"/>
                    <a:pt x="4712780" y="171249"/>
                  </a:cubicBezTo>
                  <a:lnTo>
                    <a:pt x="4666679" y="166773"/>
                  </a:lnTo>
                  <a:lnTo>
                    <a:pt x="4620292" y="161629"/>
                  </a:lnTo>
                  <a:cubicBezTo>
                    <a:pt x="4604862" y="160010"/>
                    <a:pt x="4589336" y="157914"/>
                    <a:pt x="4573810" y="156009"/>
                  </a:cubicBezTo>
                  <a:lnTo>
                    <a:pt x="4550569" y="153057"/>
                  </a:lnTo>
                  <a:lnTo>
                    <a:pt x="4538948" y="151628"/>
                  </a:lnTo>
                  <a:lnTo>
                    <a:pt x="4526566" y="149913"/>
                  </a:lnTo>
                  <a:lnTo>
                    <a:pt x="4327779" y="122862"/>
                  </a:lnTo>
                  <a:lnTo>
                    <a:pt x="3929729" y="68189"/>
                  </a:lnTo>
                  <a:lnTo>
                    <a:pt x="3729133" y="41900"/>
                  </a:lnTo>
                  <a:lnTo>
                    <a:pt x="3628930" y="28946"/>
                  </a:lnTo>
                  <a:lnTo>
                    <a:pt x="3573399" y="22278"/>
                  </a:lnTo>
                  <a:cubicBezTo>
                    <a:pt x="3554445" y="19992"/>
                    <a:pt x="3535585" y="17992"/>
                    <a:pt x="3516916" y="16468"/>
                  </a:cubicBezTo>
                  <a:cubicBezTo>
                    <a:pt x="3366611" y="2752"/>
                    <a:pt x="3219736" y="-2010"/>
                    <a:pt x="3074670" y="752"/>
                  </a:cubicBezTo>
                  <a:cubicBezTo>
                    <a:pt x="3002280" y="2181"/>
                    <a:pt x="2930176" y="4467"/>
                    <a:pt x="2858738" y="8753"/>
                  </a:cubicBezTo>
                  <a:cubicBezTo>
                    <a:pt x="2787206" y="13039"/>
                    <a:pt x="2716149" y="18754"/>
                    <a:pt x="2645474" y="25326"/>
                  </a:cubicBezTo>
                  <a:cubicBezTo>
                    <a:pt x="2362581" y="52473"/>
                    <a:pt x="2085975" y="97145"/>
                    <a:pt x="1810798" y="158010"/>
                  </a:cubicBezTo>
                  <a:cubicBezTo>
                    <a:pt x="1741837" y="173345"/>
                    <a:pt x="1673066" y="189442"/>
                    <a:pt x="1602772" y="208111"/>
                  </a:cubicBezTo>
                  <a:lnTo>
                    <a:pt x="1548860" y="222780"/>
                  </a:lnTo>
                  <a:lnTo>
                    <a:pt x="1501331" y="236115"/>
                  </a:lnTo>
                  <a:cubicBezTo>
                    <a:pt x="1471327" y="244497"/>
                    <a:pt x="1441228" y="253450"/>
                    <a:pt x="1411224" y="260880"/>
                  </a:cubicBezTo>
                  <a:cubicBezTo>
                    <a:pt x="1291209" y="293074"/>
                    <a:pt x="1170813" y="318982"/>
                    <a:pt x="1050893" y="338032"/>
                  </a:cubicBezTo>
                  <a:cubicBezTo>
                    <a:pt x="990790" y="347557"/>
                    <a:pt x="931069" y="354796"/>
                    <a:pt x="871252" y="360511"/>
                  </a:cubicBezTo>
                  <a:cubicBezTo>
                    <a:pt x="841438" y="362702"/>
                    <a:pt x="811530" y="365559"/>
                    <a:pt x="781812" y="366512"/>
                  </a:cubicBezTo>
                  <a:cubicBezTo>
                    <a:pt x="751904" y="368512"/>
                    <a:pt x="722376" y="368893"/>
                    <a:pt x="692563" y="369655"/>
                  </a:cubicBezTo>
                  <a:cubicBezTo>
                    <a:pt x="633222" y="370036"/>
                    <a:pt x="574167" y="368131"/>
                    <a:pt x="515017" y="363940"/>
                  </a:cubicBezTo>
                  <a:cubicBezTo>
                    <a:pt x="455867" y="359749"/>
                    <a:pt x="397097" y="351748"/>
                    <a:pt x="337661" y="341937"/>
                  </a:cubicBezTo>
                  <a:cubicBezTo>
                    <a:pt x="278225" y="331936"/>
                    <a:pt x="218599" y="318696"/>
                    <a:pt x="156972" y="303456"/>
                  </a:cubicBezTo>
                  <a:cubicBezTo>
                    <a:pt x="106680" y="290883"/>
                    <a:pt x="55150" y="276405"/>
                    <a:pt x="0" y="261642"/>
                  </a:cubicBezTo>
                  <a:lnTo>
                    <a:pt x="0" y="713412"/>
                  </a:lnTo>
                  <a:cubicBezTo>
                    <a:pt x="3048" y="714841"/>
                    <a:pt x="6096" y="716270"/>
                    <a:pt x="9144" y="717699"/>
                  </a:cubicBezTo>
                  <a:cubicBezTo>
                    <a:pt x="74295" y="747798"/>
                    <a:pt x="142875" y="775896"/>
                    <a:pt x="213360" y="801042"/>
                  </a:cubicBezTo>
                  <a:cubicBezTo>
                    <a:pt x="354521" y="851715"/>
                    <a:pt x="503873" y="887244"/>
                    <a:pt x="653510" y="908199"/>
                  </a:cubicBezTo>
                  <a:cubicBezTo>
                    <a:pt x="803338" y="928773"/>
                    <a:pt x="953929" y="935631"/>
                    <a:pt x="1101947" y="930773"/>
                  </a:cubicBezTo>
                  <a:cubicBezTo>
                    <a:pt x="1250252" y="926582"/>
                    <a:pt x="1396365" y="911437"/>
                    <a:pt x="1540002" y="889434"/>
                  </a:cubicBezTo>
                  <a:cubicBezTo>
                    <a:pt x="1576197" y="884386"/>
                    <a:pt x="1611535" y="877433"/>
                    <a:pt x="1647158" y="871242"/>
                  </a:cubicBezTo>
                  <a:lnTo>
                    <a:pt x="1698117" y="862193"/>
                  </a:lnTo>
                  <a:lnTo>
                    <a:pt x="1742789" y="854668"/>
                  </a:lnTo>
                  <a:cubicBezTo>
                    <a:pt x="1804035" y="845048"/>
                    <a:pt x="1867472" y="835428"/>
                    <a:pt x="1931003" y="826950"/>
                  </a:cubicBezTo>
                  <a:cubicBezTo>
                    <a:pt x="2058353" y="810282"/>
                    <a:pt x="2186750" y="795327"/>
                    <a:pt x="2314861" y="783897"/>
                  </a:cubicBezTo>
                  <a:cubicBezTo>
                    <a:pt x="2378964" y="778087"/>
                    <a:pt x="2442972" y="772467"/>
                    <a:pt x="2506885" y="768086"/>
                  </a:cubicBezTo>
                  <a:cubicBezTo>
                    <a:pt x="2538794" y="765990"/>
                    <a:pt x="2570798" y="763800"/>
                    <a:pt x="2602611" y="762085"/>
                  </a:cubicBezTo>
                  <a:cubicBezTo>
                    <a:pt x="2634520" y="760180"/>
                    <a:pt x="2666333" y="758370"/>
                    <a:pt x="2698052" y="756846"/>
                  </a:cubicBezTo>
                  <a:cubicBezTo>
                    <a:pt x="2761583" y="753894"/>
                    <a:pt x="2825020" y="751703"/>
                    <a:pt x="2887980" y="750846"/>
                  </a:cubicBezTo>
                  <a:cubicBezTo>
                    <a:pt x="2951036" y="749417"/>
                    <a:pt x="3013615" y="749322"/>
                    <a:pt x="3075813" y="750179"/>
                  </a:cubicBezTo>
                  <a:cubicBezTo>
                    <a:pt x="3106865" y="750846"/>
                    <a:pt x="3137916" y="751417"/>
                    <a:pt x="3168587" y="752751"/>
                  </a:cubicBezTo>
                  <a:cubicBezTo>
                    <a:pt x="3199448" y="753703"/>
                    <a:pt x="3229928" y="755227"/>
                    <a:pt x="3260408" y="756656"/>
                  </a:cubicBezTo>
                  <a:cubicBezTo>
                    <a:pt x="3320987" y="760466"/>
                    <a:pt x="3381470" y="764562"/>
                    <a:pt x="3440049" y="771610"/>
                  </a:cubicBezTo>
                  <a:cubicBezTo>
                    <a:pt x="3454908" y="773039"/>
                    <a:pt x="3469386" y="775039"/>
                    <a:pt x="3483864" y="776849"/>
                  </a:cubicBezTo>
                  <a:lnTo>
                    <a:pt x="3528536" y="782469"/>
                  </a:lnTo>
                  <a:lnTo>
                    <a:pt x="3628549" y="796089"/>
                  </a:lnTo>
                  <a:lnTo>
                    <a:pt x="3828574" y="823140"/>
                  </a:lnTo>
                  <a:cubicBezTo>
                    <a:pt x="3962019" y="840190"/>
                    <a:pt x="4095750" y="858573"/>
                    <a:pt x="4231196" y="874099"/>
                  </a:cubicBezTo>
                  <a:lnTo>
                    <a:pt x="4433126" y="897435"/>
                  </a:lnTo>
                  <a:lnTo>
                    <a:pt x="4485990" y="903246"/>
                  </a:lnTo>
                  <a:cubicBezTo>
                    <a:pt x="4503897" y="905151"/>
                    <a:pt x="4521708" y="907341"/>
                    <a:pt x="4539806" y="908961"/>
                  </a:cubicBezTo>
                  <a:lnTo>
                    <a:pt x="4593908" y="914199"/>
                  </a:lnTo>
                  <a:lnTo>
                    <a:pt x="4648296" y="918771"/>
                  </a:lnTo>
                  <a:cubicBezTo>
                    <a:pt x="4793456" y="930392"/>
                    <a:pt x="4942237" y="935631"/>
                    <a:pt x="5092446" y="931154"/>
                  </a:cubicBezTo>
                  <a:cubicBezTo>
                    <a:pt x="5242274" y="927249"/>
                    <a:pt x="5393627" y="911437"/>
                    <a:pt x="5533168" y="891816"/>
                  </a:cubicBezTo>
                  <a:cubicBezTo>
                    <a:pt x="5673471" y="872289"/>
                    <a:pt x="5798820" y="851906"/>
                    <a:pt x="5918169" y="840666"/>
                  </a:cubicBezTo>
                  <a:cubicBezTo>
                    <a:pt x="5948077" y="837809"/>
                    <a:pt x="5977795" y="835237"/>
                    <a:pt x="6007323" y="833237"/>
                  </a:cubicBezTo>
                  <a:cubicBezTo>
                    <a:pt x="6022086" y="832094"/>
                    <a:pt x="6036945" y="831332"/>
                    <a:pt x="6051709" y="830570"/>
                  </a:cubicBezTo>
                  <a:lnTo>
                    <a:pt x="6097429" y="828379"/>
                  </a:lnTo>
                  <a:cubicBezTo>
                    <a:pt x="6158960" y="825236"/>
                    <a:pt x="6223445" y="823807"/>
                    <a:pt x="6287834" y="822569"/>
                  </a:cubicBezTo>
                  <a:cubicBezTo>
                    <a:pt x="6417374" y="820664"/>
                    <a:pt x="6549485" y="820188"/>
                    <a:pt x="6681597" y="821235"/>
                  </a:cubicBezTo>
                  <a:cubicBezTo>
                    <a:pt x="6813899" y="822378"/>
                    <a:pt x="6946773" y="823617"/>
                    <a:pt x="7079647" y="826569"/>
                  </a:cubicBezTo>
                  <a:cubicBezTo>
                    <a:pt x="7212520" y="828951"/>
                    <a:pt x="7345585" y="831903"/>
                    <a:pt x="7478173" y="836094"/>
                  </a:cubicBezTo>
                  <a:cubicBezTo>
                    <a:pt x="7610475" y="839714"/>
                    <a:pt x="7743539" y="844953"/>
                    <a:pt x="7871937" y="851430"/>
                  </a:cubicBezTo>
                  <a:lnTo>
                    <a:pt x="7919657" y="854097"/>
                  </a:lnTo>
                  <a:cubicBezTo>
                    <a:pt x="7935564" y="854954"/>
                    <a:pt x="7949756" y="856192"/>
                    <a:pt x="7964901" y="857240"/>
                  </a:cubicBezTo>
                  <a:lnTo>
                    <a:pt x="8015955" y="861050"/>
                  </a:lnTo>
                  <a:cubicBezTo>
                    <a:pt x="8035195" y="862383"/>
                    <a:pt x="8053769" y="863622"/>
                    <a:pt x="8072247" y="864384"/>
                  </a:cubicBezTo>
                  <a:cubicBezTo>
                    <a:pt x="8145780" y="867527"/>
                    <a:pt x="8216456" y="868479"/>
                    <a:pt x="8286750" y="868384"/>
                  </a:cubicBezTo>
                  <a:cubicBezTo>
                    <a:pt x="8427148" y="867527"/>
                    <a:pt x="8565452" y="862574"/>
                    <a:pt x="8704040" y="853716"/>
                  </a:cubicBezTo>
                  <a:cubicBezTo>
                    <a:pt x="8842534" y="844762"/>
                    <a:pt x="8980741" y="832284"/>
                    <a:pt x="9120188" y="814092"/>
                  </a:cubicBezTo>
                  <a:cubicBezTo>
                    <a:pt x="9140761" y="811425"/>
                    <a:pt x="9161336" y="808567"/>
                    <a:pt x="9181909" y="805519"/>
                  </a:cubicBezTo>
                  <a:lnTo>
                    <a:pt x="9181909" y="396420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385A18E1-CBE3-4BBD-B1B7-CDBCA685E0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199381"/>
              <a:ext cx="12188952" cy="902694"/>
            </a:xfrm>
            <a:custGeom>
              <a:avLst/>
              <a:gdLst>
                <a:gd name="connsiteX0" fmla="*/ 9182100 w 9182100"/>
                <a:gd name="connsiteY0" fmla="*/ 351088 h 765639"/>
                <a:gd name="connsiteX1" fmla="*/ 9178480 w 9182100"/>
                <a:gd name="connsiteY1" fmla="*/ 350993 h 765639"/>
                <a:gd name="connsiteX2" fmla="*/ 8783955 w 9182100"/>
                <a:gd name="connsiteY2" fmla="*/ 327561 h 765639"/>
                <a:gd name="connsiteX3" fmla="*/ 8390763 w 9182100"/>
                <a:gd name="connsiteY3" fmla="*/ 288795 h 765639"/>
                <a:gd name="connsiteX4" fmla="*/ 8199502 w 9182100"/>
                <a:gd name="connsiteY4" fmla="*/ 262601 h 765639"/>
                <a:gd name="connsiteX5" fmla="*/ 8153972 w 9182100"/>
                <a:gd name="connsiteY5" fmla="*/ 254886 h 765639"/>
                <a:gd name="connsiteX6" fmla="*/ 8131588 w 9182100"/>
                <a:gd name="connsiteY6" fmla="*/ 250790 h 765639"/>
                <a:gd name="connsiteX7" fmla="*/ 8104632 w 9182100"/>
                <a:gd name="connsiteY7" fmla="*/ 246504 h 765639"/>
                <a:gd name="connsiteX8" fmla="*/ 8050911 w 9182100"/>
                <a:gd name="connsiteY8" fmla="*/ 238217 h 765639"/>
                <a:gd name="connsiteX9" fmla="*/ 7998810 w 9182100"/>
                <a:gd name="connsiteY9" fmla="*/ 230978 h 765639"/>
                <a:gd name="connsiteX10" fmla="*/ 7589902 w 9182100"/>
                <a:gd name="connsiteY10" fmla="*/ 183925 h 765639"/>
                <a:gd name="connsiteX11" fmla="*/ 7183469 w 9182100"/>
                <a:gd name="connsiteY11" fmla="*/ 147634 h 765639"/>
                <a:gd name="connsiteX12" fmla="*/ 6775990 w 9182100"/>
                <a:gd name="connsiteY12" fmla="*/ 119821 h 765639"/>
                <a:gd name="connsiteX13" fmla="*/ 6364795 w 9182100"/>
                <a:gd name="connsiteY13" fmla="*/ 102391 h 765639"/>
                <a:gd name="connsiteX14" fmla="*/ 6154293 w 9182100"/>
                <a:gd name="connsiteY14" fmla="*/ 100581 h 765639"/>
                <a:gd name="connsiteX15" fmla="*/ 6100287 w 9182100"/>
                <a:gd name="connsiteY15" fmla="*/ 101343 h 765639"/>
                <a:gd name="connsiteX16" fmla="*/ 6045327 w 9182100"/>
                <a:gd name="connsiteY16" fmla="*/ 103438 h 765639"/>
                <a:gd name="connsiteX17" fmla="*/ 5935980 w 9182100"/>
                <a:gd name="connsiteY17" fmla="*/ 110296 h 765639"/>
                <a:gd name="connsiteX18" fmla="*/ 5523357 w 9182100"/>
                <a:gd name="connsiteY18" fmla="*/ 157635 h 765639"/>
                <a:gd name="connsiteX19" fmla="*/ 5149882 w 9182100"/>
                <a:gd name="connsiteY19" fmla="*/ 185639 h 765639"/>
                <a:gd name="connsiteX20" fmla="*/ 4777073 w 9182100"/>
                <a:gd name="connsiteY20" fmla="*/ 170685 h 765639"/>
                <a:gd name="connsiteX21" fmla="*/ 4729925 w 9182100"/>
                <a:gd name="connsiteY21" fmla="*/ 166208 h 765639"/>
                <a:gd name="connsiteX22" fmla="*/ 4682585 w 9182100"/>
                <a:gd name="connsiteY22" fmla="*/ 161064 h 765639"/>
                <a:gd name="connsiteX23" fmla="*/ 4635151 w 9182100"/>
                <a:gd name="connsiteY23" fmla="*/ 155445 h 765639"/>
                <a:gd name="connsiteX24" fmla="*/ 4611434 w 9182100"/>
                <a:gd name="connsiteY24" fmla="*/ 152492 h 765639"/>
                <a:gd name="connsiteX25" fmla="*/ 4587145 w 9182100"/>
                <a:gd name="connsiteY25" fmla="*/ 149349 h 765639"/>
                <a:gd name="connsiteX26" fmla="*/ 4387977 w 9182100"/>
                <a:gd name="connsiteY26" fmla="*/ 122774 h 765639"/>
                <a:gd name="connsiteX27" fmla="*/ 3989356 w 9182100"/>
                <a:gd name="connsiteY27" fmla="*/ 68577 h 765639"/>
                <a:gd name="connsiteX28" fmla="*/ 3789140 w 9182100"/>
                <a:gd name="connsiteY28" fmla="*/ 42192 h 765639"/>
                <a:gd name="connsiteX29" fmla="*/ 3689033 w 9182100"/>
                <a:gd name="connsiteY29" fmla="*/ 29143 h 765639"/>
                <a:gd name="connsiteX30" fmla="*/ 3634835 w 9182100"/>
                <a:gd name="connsiteY30" fmla="*/ 22571 h 765639"/>
                <a:gd name="connsiteX31" fmla="*/ 3579876 w 9182100"/>
                <a:gd name="connsiteY31" fmla="*/ 16856 h 765639"/>
                <a:gd name="connsiteX32" fmla="*/ 3147441 w 9182100"/>
                <a:gd name="connsiteY32" fmla="*/ 473 h 765639"/>
                <a:gd name="connsiteX33" fmla="*/ 2724722 w 9182100"/>
                <a:gd name="connsiteY33" fmla="*/ 22857 h 765639"/>
                <a:gd name="connsiteX34" fmla="*/ 1898428 w 9182100"/>
                <a:gd name="connsiteY34" fmla="*/ 147730 h 765639"/>
                <a:gd name="connsiteX35" fmla="*/ 1692878 w 9182100"/>
                <a:gd name="connsiteY35" fmla="*/ 195069 h 765639"/>
                <a:gd name="connsiteX36" fmla="*/ 1640205 w 9182100"/>
                <a:gd name="connsiteY36" fmla="*/ 208785 h 765639"/>
                <a:gd name="connsiteX37" fmla="*/ 1592294 w 9182100"/>
                <a:gd name="connsiteY37" fmla="*/ 221643 h 765639"/>
                <a:gd name="connsiteX38" fmla="*/ 1500092 w 9182100"/>
                <a:gd name="connsiteY38" fmla="*/ 245551 h 765639"/>
                <a:gd name="connsiteX39" fmla="*/ 1130046 w 9182100"/>
                <a:gd name="connsiteY39" fmla="*/ 318227 h 765639"/>
                <a:gd name="connsiteX40" fmla="*/ 944880 w 9182100"/>
                <a:gd name="connsiteY40" fmla="*/ 337658 h 765639"/>
                <a:gd name="connsiteX41" fmla="*/ 852583 w 9182100"/>
                <a:gd name="connsiteY41" fmla="*/ 341944 h 765639"/>
                <a:gd name="connsiteX42" fmla="*/ 760476 w 9182100"/>
                <a:gd name="connsiteY42" fmla="*/ 343087 h 765639"/>
                <a:gd name="connsiteX43" fmla="*/ 577215 w 9182100"/>
                <a:gd name="connsiteY43" fmla="*/ 332800 h 765639"/>
                <a:gd name="connsiteX44" fmla="*/ 394907 w 9182100"/>
                <a:gd name="connsiteY44" fmla="*/ 305463 h 765639"/>
                <a:gd name="connsiteX45" fmla="*/ 211265 w 9182100"/>
                <a:gd name="connsiteY45" fmla="*/ 261363 h 765639"/>
                <a:gd name="connsiteX46" fmla="*/ 17526 w 9182100"/>
                <a:gd name="connsiteY46" fmla="*/ 204880 h 765639"/>
                <a:gd name="connsiteX47" fmla="*/ 0 w 9182100"/>
                <a:gd name="connsiteY47" fmla="*/ 199927 h 765639"/>
                <a:gd name="connsiteX48" fmla="*/ 0 w 9182100"/>
                <a:gd name="connsiteY48" fmla="*/ 526920 h 765639"/>
                <a:gd name="connsiteX49" fmla="*/ 100298 w 9182100"/>
                <a:gd name="connsiteY49" fmla="*/ 571973 h 765639"/>
                <a:gd name="connsiteX50" fmla="*/ 301562 w 9182100"/>
                <a:gd name="connsiteY50" fmla="*/ 649697 h 765639"/>
                <a:gd name="connsiteX51" fmla="*/ 731044 w 9182100"/>
                <a:gd name="connsiteY51" fmla="*/ 746947 h 765639"/>
                <a:gd name="connsiteX52" fmla="*/ 1168241 w 9182100"/>
                <a:gd name="connsiteY52" fmla="*/ 762759 h 765639"/>
                <a:gd name="connsiteX53" fmla="*/ 1596581 w 9182100"/>
                <a:gd name="connsiteY53" fmla="*/ 716944 h 765639"/>
                <a:gd name="connsiteX54" fmla="*/ 1701641 w 9182100"/>
                <a:gd name="connsiteY54" fmla="*/ 697894 h 765639"/>
                <a:gd name="connsiteX55" fmla="*/ 1752124 w 9182100"/>
                <a:gd name="connsiteY55" fmla="*/ 688273 h 765639"/>
                <a:gd name="connsiteX56" fmla="*/ 1797939 w 9182100"/>
                <a:gd name="connsiteY56" fmla="*/ 679891 h 765639"/>
                <a:gd name="connsiteX57" fmla="*/ 1988630 w 9182100"/>
                <a:gd name="connsiteY57" fmla="*/ 649316 h 765639"/>
                <a:gd name="connsiteX58" fmla="*/ 2376297 w 9182100"/>
                <a:gd name="connsiteY58" fmla="*/ 601691 h 765639"/>
                <a:gd name="connsiteX59" fmla="*/ 2570416 w 9182100"/>
                <a:gd name="connsiteY59" fmla="*/ 584165 h 765639"/>
                <a:gd name="connsiteX60" fmla="*/ 2764155 w 9182100"/>
                <a:gd name="connsiteY60" fmla="*/ 571497 h 765639"/>
                <a:gd name="connsiteX61" fmla="*/ 2956941 w 9182100"/>
                <a:gd name="connsiteY61" fmla="*/ 564163 h 765639"/>
                <a:gd name="connsiteX62" fmla="*/ 3148298 w 9182100"/>
                <a:gd name="connsiteY62" fmla="*/ 562639 h 765639"/>
                <a:gd name="connsiteX63" fmla="*/ 3337274 w 9182100"/>
                <a:gd name="connsiteY63" fmla="*/ 568544 h 765639"/>
                <a:gd name="connsiteX64" fmla="*/ 3522345 w 9182100"/>
                <a:gd name="connsiteY64" fmla="*/ 583308 h 765639"/>
                <a:gd name="connsiteX65" fmla="*/ 3567779 w 9182100"/>
                <a:gd name="connsiteY65" fmla="*/ 588642 h 765639"/>
                <a:gd name="connsiteX66" fmla="*/ 3613785 w 9182100"/>
                <a:gd name="connsiteY66" fmla="*/ 594357 h 765639"/>
                <a:gd name="connsiteX67" fmla="*/ 3713798 w 9182100"/>
                <a:gd name="connsiteY67" fmla="*/ 607882 h 765639"/>
                <a:gd name="connsiteX68" fmla="*/ 3913823 w 9182100"/>
                <a:gd name="connsiteY68" fmla="*/ 634838 h 765639"/>
                <a:gd name="connsiteX69" fmla="*/ 4315873 w 9182100"/>
                <a:gd name="connsiteY69" fmla="*/ 686273 h 765639"/>
                <a:gd name="connsiteX70" fmla="*/ 4517422 w 9182100"/>
                <a:gd name="connsiteY70" fmla="*/ 710086 h 765639"/>
                <a:gd name="connsiteX71" fmla="*/ 4728972 w 9182100"/>
                <a:gd name="connsiteY71" fmla="*/ 731422 h 765639"/>
                <a:gd name="connsiteX72" fmla="*/ 5162931 w 9182100"/>
                <a:gd name="connsiteY72" fmla="*/ 744185 h 765639"/>
                <a:gd name="connsiteX73" fmla="*/ 5594033 w 9182100"/>
                <a:gd name="connsiteY73" fmla="*/ 706466 h 765639"/>
                <a:gd name="connsiteX74" fmla="*/ 5982939 w 9182100"/>
                <a:gd name="connsiteY74" fmla="*/ 655793 h 765639"/>
                <a:gd name="connsiteX75" fmla="*/ 6075045 w 9182100"/>
                <a:gd name="connsiteY75" fmla="*/ 648459 h 765639"/>
                <a:gd name="connsiteX76" fmla="*/ 6167819 w 9182100"/>
                <a:gd name="connsiteY76" fmla="*/ 643887 h 765639"/>
                <a:gd name="connsiteX77" fmla="*/ 6361081 w 9182100"/>
                <a:gd name="connsiteY77" fmla="*/ 639124 h 765639"/>
                <a:gd name="connsiteX78" fmla="*/ 6757321 w 9182100"/>
                <a:gd name="connsiteY78" fmla="*/ 640458 h 765639"/>
                <a:gd name="connsiteX79" fmla="*/ 7156704 w 9182100"/>
                <a:gd name="connsiteY79" fmla="*/ 649030 h 765639"/>
                <a:gd name="connsiteX80" fmla="*/ 7556373 w 9182100"/>
                <a:gd name="connsiteY80" fmla="*/ 662365 h 765639"/>
                <a:gd name="connsiteX81" fmla="*/ 7952328 w 9182100"/>
                <a:gd name="connsiteY81" fmla="*/ 682177 h 765639"/>
                <a:gd name="connsiteX82" fmla="*/ 8000714 w 9182100"/>
                <a:gd name="connsiteY82" fmla="*/ 685511 h 765639"/>
                <a:gd name="connsiteX83" fmla="*/ 8047196 w 9182100"/>
                <a:gd name="connsiteY83" fmla="*/ 689416 h 765639"/>
                <a:gd name="connsiteX84" fmla="*/ 8097965 w 9182100"/>
                <a:gd name="connsiteY84" fmla="*/ 693893 h 765639"/>
                <a:gd name="connsiteX85" fmla="*/ 8152733 w 9182100"/>
                <a:gd name="connsiteY85" fmla="*/ 697894 h 765639"/>
                <a:gd name="connsiteX86" fmla="*/ 8363903 w 9182100"/>
                <a:gd name="connsiteY86" fmla="*/ 705133 h 765639"/>
                <a:gd name="connsiteX87" fmla="*/ 8777764 w 9182100"/>
                <a:gd name="connsiteY87" fmla="*/ 698084 h 765639"/>
                <a:gd name="connsiteX88" fmla="*/ 9182005 w 9182100"/>
                <a:gd name="connsiteY88" fmla="*/ 668366 h 765639"/>
                <a:gd name="connsiteX89" fmla="*/ 9182005 w 9182100"/>
                <a:gd name="connsiteY89" fmla="*/ 351088 h 765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9182100" h="765639">
                  <a:moveTo>
                    <a:pt x="9182100" y="351088"/>
                  </a:moveTo>
                  <a:cubicBezTo>
                    <a:pt x="9180862" y="351088"/>
                    <a:pt x="9179719" y="350993"/>
                    <a:pt x="9178480" y="350993"/>
                  </a:cubicBezTo>
                  <a:cubicBezTo>
                    <a:pt x="9047607" y="346421"/>
                    <a:pt x="8915591" y="337944"/>
                    <a:pt x="8783955" y="327561"/>
                  </a:cubicBezTo>
                  <a:cubicBezTo>
                    <a:pt x="8652320" y="316894"/>
                    <a:pt x="8520589" y="304416"/>
                    <a:pt x="8390763" y="288795"/>
                  </a:cubicBezTo>
                  <a:cubicBezTo>
                    <a:pt x="8325898" y="281175"/>
                    <a:pt x="8261509" y="272602"/>
                    <a:pt x="8199502" y="262601"/>
                  </a:cubicBezTo>
                  <a:cubicBezTo>
                    <a:pt x="8184070" y="260029"/>
                    <a:pt x="8168831" y="257553"/>
                    <a:pt x="8153972" y="254886"/>
                  </a:cubicBezTo>
                  <a:lnTo>
                    <a:pt x="8131588" y="250790"/>
                  </a:lnTo>
                  <a:lnTo>
                    <a:pt x="8104632" y="246504"/>
                  </a:lnTo>
                  <a:cubicBezTo>
                    <a:pt x="8086725" y="243741"/>
                    <a:pt x="8068247" y="240598"/>
                    <a:pt x="8050911" y="238217"/>
                  </a:cubicBezTo>
                  <a:lnTo>
                    <a:pt x="7998810" y="230978"/>
                  </a:lnTo>
                  <a:cubicBezTo>
                    <a:pt x="7860697" y="212023"/>
                    <a:pt x="7725633" y="198021"/>
                    <a:pt x="7589902" y="183925"/>
                  </a:cubicBezTo>
                  <a:cubicBezTo>
                    <a:pt x="7454360" y="170304"/>
                    <a:pt x="7319010" y="158779"/>
                    <a:pt x="7183469" y="147634"/>
                  </a:cubicBezTo>
                  <a:cubicBezTo>
                    <a:pt x="7047929" y="137252"/>
                    <a:pt x="6912198" y="127632"/>
                    <a:pt x="6775990" y="119821"/>
                  </a:cubicBezTo>
                  <a:cubicBezTo>
                    <a:pt x="6639592" y="112582"/>
                    <a:pt x="6503194" y="105439"/>
                    <a:pt x="6364795" y="102391"/>
                  </a:cubicBezTo>
                  <a:cubicBezTo>
                    <a:pt x="6295263" y="101057"/>
                    <a:pt x="6225826" y="99819"/>
                    <a:pt x="6154293" y="100581"/>
                  </a:cubicBezTo>
                  <a:cubicBezTo>
                    <a:pt x="6136577" y="100581"/>
                    <a:pt x="6118860" y="100581"/>
                    <a:pt x="6100287" y="101343"/>
                  </a:cubicBezTo>
                  <a:cubicBezTo>
                    <a:pt x="6081903" y="101819"/>
                    <a:pt x="6063615" y="102486"/>
                    <a:pt x="6045327" y="103438"/>
                  </a:cubicBezTo>
                  <a:cubicBezTo>
                    <a:pt x="6008656" y="104962"/>
                    <a:pt x="5972175" y="107439"/>
                    <a:pt x="5935980" y="110296"/>
                  </a:cubicBezTo>
                  <a:cubicBezTo>
                    <a:pt x="5790724" y="121631"/>
                    <a:pt x="5651659" y="142110"/>
                    <a:pt x="5523357" y="157635"/>
                  </a:cubicBezTo>
                  <a:cubicBezTo>
                    <a:pt x="5394484" y="173542"/>
                    <a:pt x="5273040" y="183543"/>
                    <a:pt x="5149882" y="185639"/>
                  </a:cubicBezTo>
                  <a:cubicBezTo>
                    <a:pt x="5027010" y="187925"/>
                    <a:pt x="4902803" y="182210"/>
                    <a:pt x="4777073" y="170685"/>
                  </a:cubicBezTo>
                  <a:lnTo>
                    <a:pt x="4729925" y="166208"/>
                  </a:lnTo>
                  <a:lnTo>
                    <a:pt x="4682585" y="161064"/>
                  </a:lnTo>
                  <a:cubicBezTo>
                    <a:pt x="4666869" y="159445"/>
                    <a:pt x="4650963" y="157350"/>
                    <a:pt x="4635151" y="155445"/>
                  </a:cubicBezTo>
                  <a:lnTo>
                    <a:pt x="4611434" y="152492"/>
                  </a:lnTo>
                  <a:cubicBezTo>
                    <a:pt x="4603623" y="151539"/>
                    <a:pt x="4595622" y="150587"/>
                    <a:pt x="4587145" y="149349"/>
                  </a:cubicBezTo>
                  <a:lnTo>
                    <a:pt x="4387977" y="122774"/>
                  </a:lnTo>
                  <a:lnTo>
                    <a:pt x="3989356" y="68577"/>
                  </a:lnTo>
                  <a:lnTo>
                    <a:pt x="3789140" y="42192"/>
                  </a:lnTo>
                  <a:lnTo>
                    <a:pt x="3689033" y="29143"/>
                  </a:lnTo>
                  <a:lnTo>
                    <a:pt x="3634835" y="22571"/>
                  </a:lnTo>
                  <a:cubicBezTo>
                    <a:pt x="3616452" y="20285"/>
                    <a:pt x="3598069" y="18380"/>
                    <a:pt x="3579876" y="16856"/>
                  </a:cubicBezTo>
                  <a:cubicBezTo>
                    <a:pt x="3433667" y="3140"/>
                    <a:pt x="3289840" y="-1622"/>
                    <a:pt x="3147441" y="473"/>
                  </a:cubicBezTo>
                  <a:cubicBezTo>
                    <a:pt x="3005138" y="2283"/>
                    <a:pt x="2864263" y="10188"/>
                    <a:pt x="2724722" y="22857"/>
                  </a:cubicBezTo>
                  <a:cubicBezTo>
                    <a:pt x="2445353" y="48098"/>
                    <a:pt x="2171129" y="90198"/>
                    <a:pt x="1898428" y="147730"/>
                  </a:cubicBezTo>
                  <a:cubicBezTo>
                    <a:pt x="1830134" y="162208"/>
                    <a:pt x="1762030" y="177448"/>
                    <a:pt x="1692878" y="195069"/>
                  </a:cubicBezTo>
                  <a:lnTo>
                    <a:pt x="1640205" y="208785"/>
                  </a:lnTo>
                  <a:lnTo>
                    <a:pt x="1592294" y="221643"/>
                  </a:lnTo>
                  <a:cubicBezTo>
                    <a:pt x="1561624" y="229740"/>
                    <a:pt x="1530858" y="238503"/>
                    <a:pt x="1500092" y="245551"/>
                  </a:cubicBezTo>
                  <a:cubicBezTo>
                    <a:pt x="1377125" y="276412"/>
                    <a:pt x="1253490" y="300987"/>
                    <a:pt x="1130046" y="318227"/>
                  </a:cubicBezTo>
                  <a:cubicBezTo>
                    <a:pt x="1068229" y="326895"/>
                    <a:pt x="1006602" y="333086"/>
                    <a:pt x="944880" y="337658"/>
                  </a:cubicBezTo>
                  <a:cubicBezTo>
                    <a:pt x="914114" y="339277"/>
                    <a:pt x="883253" y="341563"/>
                    <a:pt x="852583" y="341944"/>
                  </a:cubicBezTo>
                  <a:cubicBezTo>
                    <a:pt x="821817" y="343278"/>
                    <a:pt x="791147" y="342992"/>
                    <a:pt x="760476" y="343087"/>
                  </a:cubicBezTo>
                  <a:cubicBezTo>
                    <a:pt x="699230" y="342135"/>
                    <a:pt x="638175" y="338706"/>
                    <a:pt x="577215" y="332800"/>
                  </a:cubicBezTo>
                  <a:cubicBezTo>
                    <a:pt x="516255" y="326895"/>
                    <a:pt x="455771" y="317179"/>
                    <a:pt x="394907" y="305463"/>
                  </a:cubicBezTo>
                  <a:cubicBezTo>
                    <a:pt x="334137" y="293557"/>
                    <a:pt x="273368" y="278412"/>
                    <a:pt x="211265" y="261363"/>
                  </a:cubicBezTo>
                  <a:cubicBezTo>
                    <a:pt x="149066" y="244123"/>
                    <a:pt x="85820" y="224310"/>
                    <a:pt x="17526" y="204880"/>
                  </a:cubicBezTo>
                  <a:cubicBezTo>
                    <a:pt x="11716" y="203165"/>
                    <a:pt x="5906" y="201546"/>
                    <a:pt x="0" y="199927"/>
                  </a:cubicBezTo>
                  <a:lnTo>
                    <a:pt x="0" y="526920"/>
                  </a:lnTo>
                  <a:cubicBezTo>
                    <a:pt x="32576" y="541874"/>
                    <a:pt x="66104" y="557114"/>
                    <a:pt x="100298" y="571973"/>
                  </a:cubicBezTo>
                  <a:cubicBezTo>
                    <a:pt x="164973" y="600167"/>
                    <a:pt x="232410" y="626456"/>
                    <a:pt x="301562" y="649697"/>
                  </a:cubicBezTo>
                  <a:cubicBezTo>
                    <a:pt x="439865" y="696655"/>
                    <a:pt x="585216" y="728754"/>
                    <a:pt x="731044" y="746947"/>
                  </a:cubicBezTo>
                  <a:cubicBezTo>
                    <a:pt x="876967" y="764664"/>
                    <a:pt x="1023652" y="769426"/>
                    <a:pt x="1168241" y="762759"/>
                  </a:cubicBezTo>
                  <a:cubicBezTo>
                    <a:pt x="1313021" y="756663"/>
                    <a:pt x="1455896" y="740185"/>
                    <a:pt x="1596581" y="716944"/>
                  </a:cubicBezTo>
                  <a:cubicBezTo>
                    <a:pt x="1632014" y="711610"/>
                    <a:pt x="1666685" y="704371"/>
                    <a:pt x="1701641" y="697894"/>
                  </a:cubicBezTo>
                  <a:lnTo>
                    <a:pt x="1752124" y="688273"/>
                  </a:lnTo>
                  <a:lnTo>
                    <a:pt x="1797939" y="679891"/>
                  </a:lnTo>
                  <a:cubicBezTo>
                    <a:pt x="1860328" y="669128"/>
                    <a:pt x="1924431" y="658746"/>
                    <a:pt x="1988630" y="649316"/>
                  </a:cubicBezTo>
                  <a:cubicBezTo>
                    <a:pt x="2117217" y="630838"/>
                    <a:pt x="2246852" y="614645"/>
                    <a:pt x="2376297" y="601691"/>
                  </a:cubicBezTo>
                  <a:cubicBezTo>
                    <a:pt x="2441067" y="595214"/>
                    <a:pt x="2505742" y="589118"/>
                    <a:pt x="2570416" y="584165"/>
                  </a:cubicBezTo>
                  <a:cubicBezTo>
                    <a:pt x="2635091" y="579402"/>
                    <a:pt x="2699671" y="574831"/>
                    <a:pt x="2764155" y="571497"/>
                  </a:cubicBezTo>
                  <a:cubicBezTo>
                    <a:pt x="2828639" y="568068"/>
                    <a:pt x="2892933" y="565401"/>
                    <a:pt x="2956941" y="564163"/>
                  </a:cubicBezTo>
                  <a:cubicBezTo>
                    <a:pt x="3021045" y="562353"/>
                    <a:pt x="3084766" y="561972"/>
                    <a:pt x="3148298" y="562639"/>
                  </a:cubicBezTo>
                  <a:cubicBezTo>
                    <a:pt x="3211735" y="563305"/>
                    <a:pt x="3274695" y="565591"/>
                    <a:pt x="3337274" y="568544"/>
                  </a:cubicBezTo>
                  <a:cubicBezTo>
                    <a:pt x="3399568" y="572259"/>
                    <a:pt x="3461671" y="576259"/>
                    <a:pt x="3522345" y="583308"/>
                  </a:cubicBezTo>
                  <a:cubicBezTo>
                    <a:pt x="3537680" y="584737"/>
                    <a:pt x="3552730" y="586737"/>
                    <a:pt x="3567779" y="588642"/>
                  </a:cubicBezTo>
                  <a:lnTo>
                    <a:pt x="3613785" y="594357"/>
                  </a:lnTo>
                  <a:lnTo>
                    <a:pt x="3713798" y="607882"/>
                  </a:lnTo>
                  <a:lnTo>
                    <a:pt x="3913823" y="634838"/>
                  </a:lnTo>
                  <a:cubicBezTo>
                    <a:pt x="4047268" y="652078"/>
                    <a:pt x="4180904" y="670366"/>
                    <a:pt x="4315873" y="686273"/>
                  </a:cubicBezTo>
                  <a:lnTo>
                    <a:pt x="4517422" y="710086"/>
                  </a:lnTo>
                  <a:cubicBezTo>
                    <a:pt x="4586573" y="717896"/>
                    <a:pt x="4657916" y="725992"/>
                    <a:pt x="4728972" y="731422"/>
                  </a:cubicBezTo>
                  <a:cubicBezTo>
                    <a:pt x="4871371" y="743042"/>
                    <a:pt x="5016627" y="748376"/>
                    <a:pt x="5162931" y="744185"/>
                  </a:cubicBezTo>
                  <a:cubicBezTo>
                    <a:pt x="5308949" y="740566"/>
                    <a:pt x="5456111" y="725611"/>
                    <a:pt x="5594033" y="706466"/>
                  </a:cubicBezTo>
                  <a:cubicBezTo>
                    <a:pt x="5732621" y="687511"/>
                    <a:pt x="5859876" y="667033"/>
                    <a:pt x="5982939" y="655793"/>
                  </a:cubicBezTo>
                  <a:cubicBezTo>
                    <a:pt x="6013799" y="652936"/>
                    <a:pt x="6044375" y="650364"/>
                    <a:pt x="6075045" y="648459"/>
                  </a:cubicBezTo>
                  <a:cubicBezTo>
                    <a:pt x="6105906" y="646363"/>
                    <a:pt x="6135529" y="645125"/>
                    <a:pt x="6167819" y="643887"/>
                  </a:cubicBezTo>
                  <a:cubicBezTo>
                    <a:pt x="6230779" y="641125"/>
                    <a:pt x="6295930" y="640077"/>
                    <a:pt x="6361081" y="639124"/>
                  </a:cubicBezTo>
                  <a:cubicBezTo>
                    <a:pt x="6491955" y="637981"/>
                    <a:pt x="6624638" y="638553"/>
                    <a:pt x="6757321" y="640458"/>
                  </a:cubicBezTo>
                  <a:cubicBezTo>
                    <a:pt x="6890195" y="642553"/>
                    <a:pt x="7023449" y="645030"/>
                    <a:pt x="7156704" y="649030"/>
                  </a:cubicBezTo>
                  <a:cubicBezTo>
                    <a:pt x="7289959" y="652650"/>
                    <a:pt x="7423404" y="656841"/>
                    <a:pt x="7556373" y="662365"/>
                  </a:cubicBezTo>
                  <a:cubicBezTo>
                    <a:pt x="7689152" y="667509"/>
                    <a:pt x="7822502" y="673986"/>
                    <a:pt x="7952328" y="682177"/>
                  </a:cubicBezTo>
                  <a:lnTo>
                    <a:pt x="8000714" y="685511"/>
                  </a:lnTo>
                  <a:cubicBezTo>
                    <a:pt x="8016811" y="686654"/>
                    <a:pt x="8031670" y="688178"/>
                    <a:pt x="8047196" y="689416"/>
                  </a:cubicBezTo>
                  <a:lnTo>
                    <a:pt x="8097965" y="693893"/>
                  </a:lnTo>
                  <a:cubicBezTo>
                    <a:pt x="8116539" y="695417"/>
                    <a:pt x="8134731" y="696846"/>
                    <a:pt x="8152733" y="697894"/>
                  </a:cubicBezTo>
                  <a:cubicBezTo>
                    <a:pt x="8224647" y="701989"/>
                    <a:pt x="8294465" y="704085"/>
                    <a:pt x="8363903" y="705133"/>
                  </a:cubicBezTo>
                  <a:cubicBezTo>
                    <a:pt x="8502777" y="706657"/>
                    <a:pt x="8640223" y="704180"/>
                    <a:pt x="8777764" y="698084"/>
                  </a:cubicBezTo>
                  <a:cubicBezTo>
                    <a:pt x="8912352" y="692083"/>
                    <a:pt x="9046845" y="682749"/>
                    <a:pt x="9182005" y="668366"/>
                  </a:cubicBezTo>
                  <a:lnTo>
                    <a:pt x="9182005" y="351088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133EDCAA-1D6C-4710-9DA1-C7FC946D8E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501488"/>
              <a:ext cx="12188952" cy="641669"/>
            </a:xfrm>
            <a:custGeom>
              <a:avLst/>
              <a:gdLst>
                <a:gd name="connsiteX0" fmla="*/ 9182100 w 9182100"/>
                <a:gd name="connsiteY0" fmla="*/ 154189 h 544245"/>
                <a:gd name="connsiteX1" fmla="*/ 9047702 w 9182100"/>
                <a:gd name="connsiteY1" fmla="*/ 162762 h 544245"/>
                <a:gd name="connsiteX2" fmla="*/ 8652224 w 9182100"/>
                <a:gd name="connsiteY2" fmla="*/ 178287 h 544245"/>
                <a:gd name="connsiteX3" fmla="*/ 8255603 w 9182100"/>
                <a:gd name="connsiteY3" fmla="*/ 161047 h 544245"/>
                <a:gd name="connsiteX4" fmla="*/ 8060722 w 9182100"/>
                <a:gd name="connsiteY4" fmla="*/ 140854 h 544245"/>
                <a:gd name="connsiteX5" fmla="*/ 8013478 w 9182100"/>
                <a:gd name="connsiteY5" fmla="*/ 134187 h 544245"/>
                <a:gd name="connsiteX6" fmla="*/ 7990428 w 9182100"/>
                <a:gd name="connsiteY6" fmla="*/ 130567 h 544245"/>
                <a:gd name="connsiteX7" fmla="*/ 7964139 w 9182100"/>
                <a:gd name="connsiteY7" fmla="*/ 126853 h 544245"/>
                <a:gd name="connsiteX8" fmla="*/ 7911656 w 9182100"/>
                <a:gd name="connsiteY8" fmla="*/ 119518 h 544245"/>
                <a:gd name="connsiteX9" fmla="*/ 7860220 w 9182100"/>
                <a:gd name="connsiteY9" fmla="*/ 113232 h 544245"/>
                <a:gd name="connsiteX10" fmla="*/ 7453884 w 9182100"/>
                <a:gd name="connsiteY10" fmla="*/ 70369 h 544245"/>
                <a:gd name="connsiteX11" fmla="*/ 7048976 w 9182100"/>
                <a:gd name="connsiteY11" fmla="*/ 36556 h 544245"/>
                <a:gd name="connsiteX12" fmla="*/ 6846285 w 9182100"/>
                <a:gd name="connsiteY12" fmla="*/ 22649 h 544245"/>
                <a:gd name="connsiteX13" fmla="*/ 6643212 w 9182100"/>
                <a:gd name="connsiteY13" fmla="*/ 11600 h 544245"/>
                <a:gd name="connsiteX14" fmla="*/ 6541485 w 9182100"/>
                <a:gd name="connsiteY14" fmla="*/ 7314 h 544245"/>
                <a:gd name="connsiteX15" fmla="*/ 6439567 w 9182100"/>
                <a:gd name="connsiteY15" fmla="*/ 3885 h 544245"/>
                <a:gd name="connsiteX16" fmla="*/ 6337459 w 9182100"/>
                <a:gd name="connsiteY16" fmla="*/ 1313 h 544245"/>
                <a:gd name="connsiteX17" fmla="*/ 6234970 w 9182100"/>
                <a:gd name="connsiteY17" fmla="*/ 75 h 544245"/>
                <a:gd name="connsiteX18" fmla="*/ 6027802 w 9182100"/>
                <a:gd name="connsiteY18" fmla="*/ 2265 h 544245"/>
                <a:gd name="connsiteX19" fmla="*/ 5921978 w 9182100"/>
                <a:gd name="connsiteY19" fmla="*/ 6552 h 544245"/>
                <a:gd name="connsiteX20" fmla="*/ 5815965 w 9182100"/>
                <a:gd name="connsiteY20" fmla="*/ 14362 h 544245"/>
                <a:gd name="connsiteX21" fmla="*/ 5408390 w 9182100"/>
                <a:gd name="connsiteY21" fmla="*/ 67036 h 544245"/>
                <a:gd name="connsiteX22" fmla="*/ 5023866 w 9182100"/>
                <a:gd name="connsiteY22" fmla="*/ 103992 h 544245"/>
                <a:gd name="connsiteX23" fmla="*/ 4831556 w 9182100"/>
                <a:gd name="connsiteY23" fmla="*/ 106374 h 544245"/>
                <a:gd name="connsiteX24" fmla="*/ 4637723 w 9182100"/>
                <a:gd name="connsiteY24" fmla="*/ 98754 h 544245"/>
                <a:gd name="connsiteX25" fmla="*/ 4442460 w 9182100"/>
                <a:gd name="connsiteY25" fmla="*/ 83038 h 544245"/>
                <a:gd name="connsiteX26" fmla="*/ 4341686 w 9182100"/>
                <a:gd name="connsiteY26" fmla="*/ 77227 h 544245"/>
                <a:gd name="connsiteX27" fmla="*/ 4241006 w 9182100"/>
                <a:gd name="connsiteY27" fmla="*/ 71989 h 544245"/>
                <a:gd name="connsiteX28" fmla="*/ 3836956 w 9182100"/>
                <a:gd name="connsiteY28" fmla="*/ 54177 h 544245"/>
                <a:gd name="connsiteX29" fmla="*/ 3634549 w 9182100"/>
                <a:gd name="connsiteY29" fmla="*/ 45414 h 544245"/>
                <a:gd name="connsiteX30" fmla="*/ 3533394 w 9182100"/>
                <a:gd name="connsiteY30" fmla="*/ 40461 h 544245"/>
                <a:gd name="connsiteX31" fmla="*/ 3481959 w 9182100"/>
                <a:gd name="connsiteY31" fmla="*/ 37889 h 544245"/>
                <a:gd name="connsiteX32" fmla="*/ 3430238 w 9182100"/>
                <a:gd name="connsiteY32" fmla="*/ 35889 h 544245"/>
                <a:gd name="connsiteX33" fmla="*/ 3020473 w 9182100"/>
                <a:gd name="connsiteY33" fmla="*/ 37603 h 544245"/>
                <a:gd name="connsiteX34" fmla="*/ 2614422 w 9182100"/>
                <a:gd name="connsiteY34" fmla="*/ 56844 h 544245"/>
                <a:gd name="connsiteX35" fmla="*/ 2208657 w 9182100"/>
                <a:gd name="connsiteY35" fmla="*/ 81609 h 544245"/>
                <a:gd name="connsiteX36" fmla="*/ 1800606 w 9182100"/>
                <a:gd name="connsiteY36" fmla="*/ 107612 h 544245"/>
                <a:gd name="connsiteX37" fmla="*/ 1594676 w 9182100"/>
                <a:gd name="connsiteY37" fmla="*/ 124948 h 544245"/>
                <a:gd name="connsiteX38" fmla="*/ 1491996 w 9182100"/>
                <a:gd name="connsiteY38" fmla="*/ 136568 h 544245"/>
                <a:gd name="connsiteX39" fmla="*/ 1442942 w 9182100"/>
                <a:gd name="connsiteY39" fmla="*/ 141902 h 544245"/>
                <a:gd name="connsiteX40" fmla="*/ 1418463 w 9182100"/>
                <a:gd name="connsiteY40" fmla="*/ 144664 h 544245"/>
                <a:gd name="connsiteX41" fmla="*/ 1393984 w 9182100"/>
                <a:gd name="connsiteY41" fmla="*/ 146855 h 544245"/>
                <a:gd name="connsiteX42" fmla="*/ 1006697 w 9182100"/>
                <a:gd name="connsiteY42" fmla="*/ 169810 h 544245"/>
                <a:gd name="connsiteX43" fmla="*/ 816864 w 9182100"/>
                <a:gd name="connsiteY43" fmla="*/ 170953 h 544245"/>
                <a:gd name="connsiteX44" fmla="*/ 769906 w 9182100"/>
                <a:gd name="connsiteY44" fmla="*/ 169715 h 544245"/>
                <a:gd name="connsiteX45" fmla="*/ 723043 w 9182100"/>
                <a:gd name="connsiteY45" fmla="*/ 168096 h 544245"/>
                <a:gd name="connsiteX46" fmla="*/ 676370 w 9182100"/>
                <a:gd name="connsiteY46" fmla="*/ 166286 h 544245"/>
                <a:gd name="connsiteX47" fmla="*/ 629888 w 9182100"/>
                <a:gd name="connsiteY47" fmla="*/ 163333 h 544245"/>
                <a:gd name="connsiteX48" fmla="*/ 445484 w 9182100"/>
                <a:gd name="connsiteY48" fmla="*/ 146093 h 544245"/>
                <a:gd name="connsiteX49" fmla="*/ 263366 w 9182100"/>
                <a:gd name="connsiteY49" fmla="*/ 115232 h 544245"/>
                <a:gd name="connsiteX50" fmla="*/ 81439 w 9182100"/>
                <a:gd name="connsiteY50" fmla="*/ 70369 h 544245"/>
                <a:gd name="connsiteX51" fmla="*/ 35338 w 9182100"/>
                <a:gd name="connsiteY51" fmla="*/ 57034 h 544245"/>
                <a:gd name="connsiteX52" fmla="*/ 0 w 9182100"/>
                <a:gd name="connsiteY52" fmla="*/ 46652 h 544245"/>
                <a:gd name="connsiteX53" fmla="*/ 0 w 9182100"/>
                <a:gd name="connsiteY53" fmla="*/ 426795 h 544245"/>
                <a:gd name="connsiteX54" fmla="*/ 178594 w 9182100"/>
                <a:gd name="connsiteY54" fmla="*/ 479658 h 544245"/>
                <a:gd name="connsiteX55" fmla="*/ 610457 w 9182100"/>
                <a:gd name="connsiteY55" fmla="*/ 542619 h 544245"/>
                <a:gd name="connsiteX56" fmla="*/ 826865 w 9182100"/>
                <a:gd name="connsiteY56" fmla="*/ 539666 h 544245"/>
                <a:gd name="connsiteX57" fmla="*/ 1039654 w 9182100"/>
                <a:gd name="connsiteY57" fmla="*/ 515187 h 544245"/>
                <a:gd name="connsiteX58" fmla="*/ 1449705 w 9182100"/>
                <a:gd name="connsiteY58" fmla="*/ 415270 h 544245"/>
                <a:gd name="connsiteX59" fmla="*/ 1548765 w 9182100"/>
                <a:gd name="connsiteY59" fmla="*/ 382123 h 544245"/>
                <a:gd name="connsiteX60" fmla="*/ 1642872 w 9182100"/>
                <a:gd name="connsiteY60" fmla="*/ 349261 h 544245"/>
                <a:gd name="connsiteX61" fmla="*/ 1832991 w 9182100"/>
                <a:gd name="connsiteY61" fmla="*/ 289158 h 544245"/>
                <a:gd name="connsiteX62" fmla="*/ 2222754 w 9182100"/>
                <a:gd name="connsiteY62" fmla="*/ 193623 h 544245"/>
                <a:gd name="connsiteX63" fmla="*/ 2620137 w 9182100"/>
                <a:gd name="connsiteY63" fmla="*/ 138378 h 544245"/>
                <a:gd name="connsiteX64" fmla="*/ 3020473 w 9182100"/>
                <a:gd name="connsiteY64" fmla="*/ 127234 h 544245"/>
                <a:gd name="connsiteX65" fmla="*/ 3219736 w 9182100"/>
                <a:gd name="connsiteY65" fmla="*/ 139807 h 544245"/>
                <a:gd name="connsiteX66" fmla="*/ 3318605 w 9182100"/>
                <a:gd name="connsiteY66" fmla="*/ 151713 h 544245"/>
                <a:gd name="connsiteX67" fmla="*/ 3367754 w 9182100"/>
                <a:gd name="connsiteY67" fmla="*/ 158666 h 544245"/>
                <a:gd name="connsiteX68" fmla="*/ 3416618 w 9182100"/>
                <a:gd name="connsiteY68" fmla="*/ 166858 h 544245"/>
                <a:gd name="connsiteX69" fmla="*/ 3465195 w 9182100"/>
                <a:gd name="connsiteY69" fmla="*/ 176097 h 544245"/>
                <a:gd name="connsiteX70" fmla="*/ 3513868 w 9182100"/>
                <a:gd name="connsiteY70" fmla="*/ 185908 h 544245"/>
                <a:gd name="connsiteX71" fmla="*/ 3612737 w 9182100"/>
                <a:gd name="connsiteY71" fmla="*/ 207625 h 544245"/>
                <a:gd name="connsiteX72" fmla="*/ 3810381 w 9182100"/>
                <a:gd name="connsiteY72" fmla="*/ 252106 h 544245"/>
                <a:gd name="connsiteX73" fmla="*/ 4206621 w 9182100"/>
                <a:gd name="connsiteY73" fmla="*/ 339736 h 544245"/>
                <a:gd name="connsiteX74" fmla="*/ 4306062 w 9182100"/>
                <a:gd name="connsiteY74" fmla="*/ 359834 h 544245"/>
                <a:gd name="connsiteX75" fmla="*/ 4405503 w 9182100"/>
                <a:gd name="connsiteY75" fmla="*/ 378979 h 544245"/>
                <a:gd name="connsiteX76" fmla="*/ 4611529 w 9182100"/>
                <a:gd name="connsiteY76" fmla="*/ 405745 h 544245"/>
                <a:gd name="connsiteX77" fmla="*/ 5031677 w 9182100"/>
                <a:gd name="connsiteY77" fmla="*/ 427462 h 544245"/>
                <a:gd name="connsiteX78" fmla="*/ 5243227 w 9182100"/>
                <a:gd name="connsiteY78" fmla="*/ 418699 h 544245"/>
                <a:gd name="connsiteX79" fmla="*/ 5451062 w 9182100"/>
                <a:gd name="connsiteY79" fmla="*/ 398029 h 544245"/>
                <a:gd name="connsiteX80" fmla="*/ 5844635 w 9182100"/>
                <a:gd name="connsiteY80" fmla="*/ 353071 h 544245"/>
                <a:gd name="connsiteX81" fmla="*/ 5939981 w 9182100"/>
                <a:gd name="connsiteY81" fmla="*/ 346975 h 544245"/>
                <a:gd name="connsiteX82" fmla="*/ 6035898 w 9182100"/>
                <a:gd name="connsiteY82" fmla="*/ 344118 h 544245"/>
                <a:gd name="connsiteX83" fmla="*/ 6232303 w 9182100"/>
                <a:gd name="connsiteY83" fmla="*/ 343642 h 544245"/>
                <a:gd name="connsiteX84" fmla="*/ 6630924 w 9182100"/>
                <a:gd name="connsiteY84" fmla="*/ 351071 h 544245"/>
                <a:gd name="connsiteX85" fmla="*/ 6831140 w 9182100"/>
                <a:gd name="connsiteY85" fmla="*/ 356596 h 544245"/>
                <a:gd name="connsiteX86" fmla="*/ 7031545 w 9182100"/>
                <a:gd name="connsiteY86" fmla="*/ 362501 h 544245"/>
                <a:gd name="connsiteX87" fmla="*/ 7432262 w 9182100"/>
                <a:gd name="connsiteY87" fmla="*/ 378408 h 544245"/>
                <a:gd name="connsiteX88" fmla="*/ 7830312 w 9182100"/>
                <a:gd name="connsiteY88" fmla="*/ 402506 h 544245"/>
                <a:gd name="connsiteX89" fmla="*/ 7879270 w 9182100"/>
                <a:gd name="connsiteY89" fmla="*/ 406792 h 544245"/>
                <a:gd name="connsiteX90" fmla="*/ 7926895 w 9182100"/>
                <a:gd name="connsiteY90" fmla="*/ 411745 h 544245"/>
                <a:gd name="connsiteX91" fmla="*/ 7977569 w 9182100"/>
                <a:gd name="connsiteY91" fmla="*/ 417175 h 544245"/>
                <a:gd name="connsiteX92" fmla="*/ 8030623 w 9182100"/>
                <a:gd name="connsiteY92" fmla="*/ 422127 h 544245"/>
                <a:gd name="connsiteX93" fmla="*/ 8237982 w 9182100"/>
                <a:gd name="connsiteY93" fmla="*/ 435177 h 544245"/>
                <a:gd name="connsiteX94" fmla="*/ 8647748 w 9182100"/>
                <a:gd name="connsiteY94" fmla="*/ 449464 h 544245"/>
                <a:gd name="connsiteX95" fmla="*/ 8852821 w 9182100"/>
                <a:gd name="connsiteY95" fmla="*/ 456132 h 544245"/>
                <a:gd name="connsiteX96" fmla="*/ 8955786 w 9182100"/>
                <a:gd name="connsiteY96" fmla="*/ 458132 h 544245"/>
                <a:gd name="connsiteX97" fmla="*/ 9059227 w 9182100"/>
                <a:gd name="connsiteY97" fmla="*/ 457751 h 544245"/>
                <a:gd name="connsiteX98" fmla="*/ 9182005 w 9182100"/>
                <a:gd name="connsiteY98" fmla="*/ 452512 h 544245"/>
                <a:gd name="connsiteX99" fmla="*/ 9182005 w 9182100"/>
                <a:gd name="connsiteY99" fmla="*/ 154189 h 54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9182100" h="544245">
                  <a:moveTo>
                    <a:pt x="9182100" y="154189"/>
                  </a:moveTo>
                  <a:cubicBezTo>
                    <a:pt x="9137618" y="157142"/>
                    <a:pt x="9092851" y="159904"/>
                    <a:pt x="9047702" y="162762"/>
                  </a:cubicBezTo>
                  <a:cubicBezTo>
                    <a:pt x="8917114" y="170668"/>
                    <a:pt x="8784717" y="178002"/>
                    <a:pt x="8652224" y="178287"/>
                  </a:cubicBezTo>
                  <a:cubicBezTo>
                    <a:pt x="8519732" y="178764"/>
                    <a:pt x="8387049" y="171239"/>
                    <a:pt x="8255603" y="161047"/>
                  </a:cubicBezTo>
                  <a:cubicBezTo>
                    <a:pt x="8189881" y="155904"/>
                    <a:pt x="8124539" y="149236"/>
                    <a:pt x="8060722" y="140854"/>
                  </a:cubicBezTo>
                  <a:cubicBezTo>
                    <a:pt x="8044815" y="138759"/>
                    <a:pt x="8029099" y="136473"/>
                    <a:pt x="8013478" y="134187"/>
                  </a:cubicBezTo>
                  <a:lnTo>
                    <a:pt x="7990428" y="130567"/>
                  </a:lnTo>
                  <a:lnTo>
                    <a:pt x="7964139" y="126853"/>
                  </a:lnTo>
                  <a:cubicBezTo>
                    <a:pt x="7946708" y="124376"/>
                    <a:pt x="7928896" y="121709"/>
                    <a:pt x="7911656" y="119518"/>
                  </a:cubicBezTo>
                  <a:lnTo>
                    <a:pt x="7860220" y="113232"/>
                  </a:lnTo>
                  <a:cubicBezTo>
                    <a:pt x="7723728" y="96277"/>
                    <a:pt x="7589044" y="83038"/>
                    <a:pt x="7453884" y="70369"/>
                  </a:cubicBezTo>
                  <a:cubicBezTo>
                    <a:pt x="7318915" y="57701"/>
                    <a:pt x="7184041" y="46366"/>
                    <a:pt x="7048976" y="36556"/>
                  </a:cubicBezTo>
                  <a:cubicBezTo>
                    <a:pt x="6981444" y="31793"/>
                    <a:pt x="6913912" y="26840"/>
                    <a:pt x="6846285" y="22649"/>
                  </a:cubicBezTo>
                  <a:cubicBezTo>
                    <a:pt x="6778657" y="18553"/>
                    <a:pt x="6710934" y="14934"/>
                    <a:pt x="6643212" y="11600"/>
                  </a:cubicBezTo>
                  <a:lnTo>
                    <a:pt x="6541485" y="7314"/>
                  </a:lnTo>
                  <a:cubicBezTo>
                    <a:pt x="6507576" y="5790"/>
                    <a:pt x="6473667" y="4647"/>
                    <a:pt x="6439567" y="3885"/>
                  </a:cubicBezTo>
                  <a:lnTo>
                    <a:pt x="6337459" y="1313"/>
                  </a:lnTo>
                  <a:lnTo>
                    <a:pt x="6234970" y="75"/>
                  </a:lnTo>
                  <a:cubicBezTo>
                    <a:pt x="6166295" y="-116"/>
                    <a:pt x="6097715" y="-116"/>
                    <a:pt x="6027802" y="2265"/>
                  </a:cubicBezTo>
                  <a:cubicBezTo>
                    <a:pt x="5993320" y="3123"/>
                    <a:pt x="5957412" y="4456"/>
                    <a:pt x="5921978" y="6552"/>
                  </a:cubicBezTo>
                  <a:cubicBezTo>
                    <a:pt x="5886546" y="8552"/>
                    <a:pt x="5851112" y="11124"/>
                    <a:pt x="5815965" y="14362"/>
                  </a:cubicBezTo>
                  <a:cubicBezTo>
                    <a:pt x="5674995" y="27126"/>
                    <a:pt x="5538597" y="48938"/>
                    <a:pt x="5408390" y="67036"/>
                  </a:cubicBezTo>
                  <a:cubicBezTo>
                    <a:pt x="5277993" y="85514"/>
                    <a:pt x="5151692" y="99039"/>
                    <a:pt x="5023866" y="103992"/>
                  </a:cubicBezTo>
                  <a:cubicBezTo>
                    <a:pt x="4960049" y="106660"/>
                    <a:pt x="4895946" y="107231"/>
                    <a:pt x="4831556" y="106374"/>
                  </a:cubicBezTo>
                  <a:cubicBezTo>
                    <a:pt x="4767167" y="105231"/>
                    <a:pt x="4702588" y="102468"/>
                    <a:pt x="4637723" y="98754"/>
                  </a:cubicBezTo>
                  <a:cubicBezTo>
                    <a:pt x="4572762" y="95230"/>
                    <a:pt x="4507992" y="88848"/>
                    <a:pt x="4442460" y="83038"/>
                  </a:cubicBezTo>
                  <a:cubicBezTo>
                    <a:pt x="4408837" y="80752"/>
                    <a:pt x="4375214" y="79228"/>
                    <a:pt x="4341686" y="77227"/>
                  </a:cubicBezTo>
                  <a:cubicBezTo>
                    <a:pt x="4308158" y="75227"/>
                    <a:pt x="4274534" y="73417"/>
                    <a:pt x="4241006" y="71989"/>
                  </a:cubicBezTo>
                  <a:cubicBezTo>
                    <a:pt x="4106895" y="65131"/>
                    <a:pt x="3971925" y="59797"/>
                    <a:pt x="3836956" y="54177"/>
                  </a:cubicBezTo>
                  <a:lnTo>
                    <a:pt x="3634549" y="45414"/>
                  </a:lnTo>
                  <a:lnTo>
                    <a:pt x="3533394" y="40461"/>
                  </a:lnTo>
                  <a:lnTo>
                    <a:pt x="3481959" y="37889"/>
                  </a:lnTo>
                  <a:cubicBezTo>
                    <a:pt x="3464719" y="37127"/>
                    <a:pt x="3447479" y="36079"/>
                    <a:pt x="3430238" y="35889"/>
                  </a:cubicBezTo>
                  <a:cubicBezTo>
                    <a:pt x="3292602" y="31126"/>
                    <a:pt x="3156299" y="33603"/>
                    <a:pt x="3020473" y="37603"/>
                  </a:cubicBezTo>
                  <a:cubicBezTo>
                    <a:pt x="2884741" y="41985"/>
                    <a:pt x="2749487" y="48843"/>
                    <a:pt x="2614422" y="56844"/>
                  </a:cubicBezTo>
                  <a:lnTo>
                    <a:pt x="2208657" y="81609"/>
                  </a:lnTo>
                  <a:cubicBezTo>
                    <a:pt x="2073116" y="89991"/>
                    <a:pt x="1937195" y="97515"/>
                    <a:pt x="1800606" y="107612"/>
                  </a:cubicBezTo>
                  <a:cubicBezTo>
                    <a:pt x="1732217" y="112184"/>
                    <a:pt x="1663827" y="117804"/>
                    <a:pt x="1594676" y="124948"/>
                  </a:cubicBezTo>
                  <a:lnTo>
                    <a:pt x="1491996" y="136568"/>
                  </a:lnTo>
                  <a:lnTo>
                    <a:pt x="1442942" y="141902"/>
                  </a:lnTo>
                  <a:lnTo>
                    <a:pt x="1418463" y="144664"/>
                  </a:lnTo>
                  <a:lnTo>
                    <a:pt x="1393984" y="146855"/>
                  </a:lnTo>
                  <a:cubicBezTo>
                    <a:pt x="1263491" y="159142"/>
                    <a:pt x="1134142" y="166667"/>
                    <a:pt x="1006697" y="169810"/>
                  </a:cubicBezTo>
                  <a:cubicBezTo>
                    <a:pt x="942975" y="172001"/>
                    <a:pt x="879729" y="171239"/>
                    <a:pt x="816864" y="170953"/>
                  </a:cubicBezTo>
                  <a:lnTo>
                    <a:pt x="769906" y="169715"/>
                  </a:lnTo>
                  <a:cubicBezTo>
                    <a:pt x="754285" y="169525"/>
                    <a:pt x="738569" y="169048"/>
                    <a:pt x="723043" y="168096"/>
                  </a:cubicBezTo>
                  <a:lnTo>
                    <a:pt x="676370" y="166286"/>
                  </a:lnTo>
                  <a:cubicBezTo>
                    <a:pt x="660845" y="165238"/>
                    <a:pt x="645414" y="164095"/>
                    <a:pt x="629888" y="163333"/>
                  </a:cubicBezTo>
                  <a:cubicBezTo>
                    <a:pt x="568071" y="159047"/>
                    <a:pt x="506540" y="154094"/>
                    <a:pt x="445484" y="146093"/>
                  </a:cubicBezTo>
                  <a:cubicBezTo>
                    <a:pt x="384524" y="137997"/>
                    <a:pt x="323850" y="128091"/>
                    <a:pt x="263366" y="115232"/>
                  </a:cubicBezTo>
                  <a:cubicBezTo>
                    <a:pt x="202787" y="102850"/>
                    <a:pt x="142589" y="87419"/>
                    <a:pt x="81439" y="70369"/>
                  </a:cubicBezTo>
                  <a:cubicBezTo>
                    <a:pt x="66199" y="66178"/>
                    <a:pt x="50864" y="61702"/>
                    <a:pt x="35338" y="57034"/>
                  </a:cubicBezTo>
                  <a:lnTo>
                    <a:pt x="0" y="46652"/>
                  </a:lnTo>
                  <a:lnTo>
                    <a:pt x="0" y="426795"/>
                  </a:lnTo>
                  <a:cubicBezTo>
                    <a:pt x="58198" y="446416"/>
                    <a:pt x="117920" y="464323"/>
                    <a:pt x="178594" y="479658"/>
                  </a:cubicBezTo>
                  <a:cubicBezTo>
                    <a:pt x="319850" y="514901"/>
                    <a:pt x="465582" y="537094"/>
                    <a:pt x="610457" y="542619"/>
                  </a:cubicBezTo>
                  <a:cubicBezTo>
                    <a:pt x="682943" y="545953"/>
                    <a:pt x="755142" y="543762"/>
                    <a:pt x="826865" y="539666"/>
                  </a:cubicBezTo>
                  <a:cubicBezTo>
                    <a:pt x="898398" y="534523"/>
                    <a:pt x="969645" y="526903"/>
                    <a:pt x="1039654" y="515187"/>
                  </a:cubicBezTo>
                  <a:cubicBezTo>
                    <a:pt x="1180052" y="492517"/>
                    <a:pt x="1316736" y="457751"/>
                    <a:pt x="1449705" y="415270"/>
                  </a:cubicBezTo>
                  <a:cubicBezTo>
                    <a:pt x="1483138" y="405364"/>
                    <a:pt x="1515809" y="393172"/>
                    <a:pt x="1548765" y="382123"/>
                  </a:cubicBezTo>
                  <a:lnTo>
                    <a:pt x="1642872" y="349261"/>
                  </a:lnTo>
                  <a:cubicBezTo>
                    <a:pt x="1705261" y="328211"/>
                    <a:pt x="1768983" y="308208"/>
                    <a:pt x="1832991" y="289158"/>
                  </a:cubicBezTo>
                  <a:cubicBezTo>
                    <a:pt x="1961198" y="251821"/>
                    <a:pt x="2091404" y="219435"/>
                    <a:pt x="2222754" y="193623"/>
                  </a:cubicBezTo>
                  <a:cubicBezTo>
                    <a:pt x="2354199" y="168382"/>
                    <a:pt x="2486882" y="149332"/>
                    <a:pt x="2620137" y="138378"/>
                  </a:cubicBezTo>
                  <a:cubicBezTo>
                    <a:pt x="2753392" y="127424"/>
                    <a:pt x="2887123" y="122947"/>
                    <a:pt x="3020473" y="127234"/>
                  </a:cubicBezTo>
                  <a:cubicBezTo>
                    <a:pt x="3087148" y="129043"/>
                    <a:pt x="3153632" y="133711"/>
                    <a:pt x="3219736" y="139807"/>
                  </a:cubicBezTo>
                  <a:cubicBezTo>
                    <a:pt x="3252788" y="143426"/>
                    <a:pt x="3285839" y="146760"/>
                    <a:pt x="3318605" y="151713"/>
                  </a:cubicBezTo>
                  <a:lnTo>
                    <a:pt x="3367754" y="158666"/>
                  </a:lnTo>
                  <a:cubicBezTo>
                    <a:pt x="3384042" y="161238"/>
                    <a:pt x="3400330" y="164000"/>
                    <a:pt x="3416618" y="166858"/>
                  </a:cubicBezTo>
                  <a:cubicBezTo>
                    <a:pt x="3432905" y="169525"/>
                    <a:pt x="3449003" y="172954"/>
                    <a:pt x="3465195" y="176097"/>
                  </a:cubicBezTo>
                  <a:cubicBezTo>
                    <a:pt x="3481483" y="179431"/>
                    <a:pt x="3497199" y="182288"/>
                    <a:pt x="3513868" y="185908"/>
                  </a:cubicBezTo>
                  <a:lnTo>
                    <a:pt x="3612737" y="207625"/>
                  </a:lnTo>
                  <a:lnTo>
                    <a:pt x="3810381" y="252106"/>
                  </a:lnTo>
                  <a:cubicBezTo>
                    <a:pt x="3942112" y="282015"/>
                    <a:pt x="4073843" y="312590"/>
                    <a:pt x="4206621" y="339736"/>
                  </a:cubicBezTo>
                  <a:cubicBezTo>
                    <a:pt x="4239768" y="346785"/>
                    <a:pt x="4272915" y="353452"/>
                    <a:pt x="4306062" y="359834"/>
                  </a:cubicBezTo>
                  <a:cubicBezTo>
                    <a:pt x="4339209" y="366216"/>
                    <a:pt x="4372356" y="372979"/>
                    <a:pt x="4405503" y="378979"/>
                  </a:cubicBezTo>
                  <a:cubicBezTo>
                    <a:pt x="4473416" y="389266"/>
                    <a:pt x="4542378" y="398410"/>
                    <a:pt x="4611529" y="405745"/>
                  </a:cubicBezTo>
                  <a:cubicBezTo>
                    <a:pt x="4749832" y="420794"/>
                    <a:pt x="4890326" y="428795"/>
                    <a:pt x="5031677" y="427462"/>
                  </a:cubicBezTo>
                  <a:cubicBezTo>
                    <a:pt x="5102352" y="426985"/>
                    <a:pt x="5173028" y="423747"/>
                    <a:pt x="5243227" y="418699"/>
                  </a:cubicBezTo>
                  <a:cubicBezTo>
                    <a:pt x="5313427" y="413650"/>
                    <a:pt x="5382959" y="406030"/>
                    <a:pt x="5451062" y="398029"/>
                  </a:cubicBezTo>
                  <a:cubicBezTo>
                    <a:pt x="5587651" y="381551"/>
                    <a:pt x="5717381" y="362501"/>
                    <a:pt x="5844635" y="353071"/>
                  </a:cubicBezTo>
                  <a:cubicBezTo>
                    <a:pt x="5876544" y="350690"/>
                    <a:pt x="5908262" y="348404"/>
                    <a:pt x="5939981" y="346975"/>
                  </a:cubicBezTo>
                  <a:cubicBezTo>
                    <a:pt x="5971794" y="345356"/>
                    <a:pt x="6003036" y="344308"/>
                    <a:pt x="6035898" y="344118"/>
                  </a:cubicBezTo>
                  <a:cubicBezTo>
                    <a:pt x="6100477" y="343070"/>
                    <a:pt x="6166390" y="343356"/>
                    <a:pt x="6232303" y="343642"/>
                  </a:cubicBezTo>
                  <a:cubicBezTo>
                    <a:pt x="6364415" y="344880"/>
                    <a:pt x="6497669" y="347833"/>
                    <a:pt x="6630924" y="351071"/>
                  </a:cubicBezTo>
                  <a:lnTo>
                    <a:pt x="6831140" y="356596"/>
                  </a:lnTo>
                  <a:lnTo>
                    <a:pt x="7031545" y="362501"/>
                  </a:lnTo>
                  <a:cubicBezTo>
                    <a:pt x="7165086" y="367454"/>
                    <a:pt x="7298818" y="371835"/>
                    <a:pt x="7432262" y="378408"/>
                  </a:cubicBezTo>
                  <a:cubicBezTo>
                    <a:pt x="7565518" y="384790"/>
                    <a:pt x="7699153" y="392124"/>
                    <a:pt x="7830312" y="402506"/>
                  </a:cubicBezTo>
                  <a:lnTo>
                    <a:pt x="7879270" y="406792"/>
                  </a:lnTo>
                  <a:lnTo>
                    <a:pt x="7926895" y="411745"/>
                  </a:lnTo>
                  <a:lnTo>
                    <a:pt x="7977569" y="417175"/>
                  </a:lnTo>
                  <a:cubicBezTo>
                    <a:pt x="7995380" y="418984"/>
                    <a:pt x="8013097" y="420699"/>
                    <a:pt x="8030623" y="422127"/>
                  </a:cubicBezTo>
                  <a:cubicBezTo>
                    <a:pt x="8100632" y="427843"/>
                    <a:pt x="8169402" y="431748"/>
                    <a:pt x="8237982" y="435177"/>
                  </a:cubicBezTo>
                  <a:cubicBezTo>
                    <a:pt x="8375047" y="442035"/>
                    <a:pt x="8511254" y="444511"/>
                    <a:pt x="8647748" y="449464"/>
                  </a:cubicBezTo>
                  <a:cubicBezTo>
                    <a:pt x="8715946" y="451750"/>
                    <a:pt x="8784336" y="454513"/>
                    <a:pt x="8852821" y="456132"/>
                  </a:cubicBezTo>
                  <a:cubicBezTo>
                    <a:pt x="8887111" y="456989"/>
                    <a:pt x="8921401" y="457751"/>
                    <a:pt x="8955786" y="458132"/>
                  </a:cubicBezTo>
                  <a:cubicBezTo>
                    <a:pt x="8990171" y="458323"/>
                    <a:pt x="9024651" y="458227"/>
                    <a:pt x="9059227" y="457751"/>
                  </a:cubicBezTo>
                  <a:cubicBezTo>
                    <a:pt x="9099995" y="456989"/>
                    <a:pt x="9140857" y="455275"/>
                    <a:pt x="9182005" y="452512"/>
                  </a:cubicBezTo>
                  <a:lnTo>
                    <a:pt x="9182005" y="154189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 useBgFill="1">
          <p:nvSpPr>
            <p:cNvPr id="31" name="Freeform: Shape 30">
              <a:extLst>
                <a:ext uri="{FF2B5EF4-FFF2-40B4-BE49-F238E27FC236}">
                  <a16:creationId xmlns:a16="http://schemas.microsoft.com/office/drawing/2014/main" id="{3916FBF2-1CC9-460D-A42B-FB77E515EC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614750"/>
              <a:ext cx="12188952" cy="1201528"/>
            </a:xfrm>
            <a:custGeom>
              <a:avLst/>
              <a:gdLst>
                <a:gd name="connsiteX0" fmla="*/ 0 w 9182100"/>
                <a:gd name="connsiteY0" fmla="*/ 1019102 h 1019102"/>
                <a:gd name="connsiteX1" fmla="*/ 9182100 w 9182100"/>
                <a:gd name="connsiteY1" fmla="*/ 1019102 h 1019102"/>
                <a:gd name="connsiteX2" fmla="*/ 9182100 w 9182100"/>
                <a:gd name="connsiteY2" fmla="*/ 273009 h 1019102"/>
                <a:gd name="connsiteX3" fmla="*/ 9065895 w 9182100"/>
                <a:gd name="connsiteY3" fmla="*/ 278343 h 1019102"/>
                <a:gd name="connsiteX4" fmla="*/ 8261890 w 9182100"/>
                <a:gd name="connsiteY4" fmla="*/ 257769 h 1019102"/>
                <a:gd name="connsiteX5" fmla="*/ 8038624 w 9182100"/>
                <a:gd name="connsiteY5" fmla="*/ 235956 h 1019102"/>
                <a:gd name="connsiteX6" fmla="*/ 7862221 w 9182100"/>
                <a:gd name="connsiteY6" fmla="*/ 213097 h 1019102"/>
                <a:gd name="connsiteX7" fmla="*/ 6238780 w 9182100"/>
                <a:gd name="connsiteY7" fmla="*/ 126419 h 1019102"/>
                <a:gd name="connsiteX8" fmla="*/ 5828729 w 9182100"/>
                <a:gd name="connsiteY8" fmla="*/ 142421 h 1019102"/>
                <a:gd name="connsiteX9" fmla="*/ 5227606 w 9182100"/>
                <a:gd name="connsiteY9" fmla="*/ 219764 h 1019102"/>
                <a:gd name="connsiteX10" fmla="*/ 4394359 w 9182100"/>
                <a:gd name="connsiteY10" fmla="*/ 190713 h 1019102"/>
                <a:gd name="connsiteX11" fmla="*/ 3789236 w 9182100"/>
                <a:gd name="connsiteY11" fmla="*/ 107655 h 1019102"/>
                <a:gd name="connsiteX12" fmla="*/ 3391567 w 9182100"/>
                <a:gd name="connsiteY12" fmla="*/ 30502 h 1019102"/>
                <a:gd name="connsiteX13" fmla="*/ 2180177 w 9182100"/>
                <a:gd name="connsiteY13" fmla="*/ 67745 h 1019102"/>
                <a:gd name="connsiteX14" fmla="*/ 1543336 w 9182100"/>
                <a:gd name="connsiteY14" fmla="*/ 209953 h 1019102"/>
                <a:gd name="connsiteX15" fmla="*/ 1276731 w 9182100"/>
                <a:gd name="connsiteY15" fmla="*/ 286439 h 1019102"/>
                <a:gd name="connsiteX16" fmla="*/ 441293 w 9182100"/>
                <a:gd name="connsiteY16" fmla="*/ 292345 h 1019102"/>
                <a:gd name="connsiteX17" fmla="*/ 0 w 9182100"/>
                <a:gd name="connsiteY17" fmla="*/ 135563 h 1019102"/>
                <a:gd name="connsiteX18" fmla="*/ 0 w 9182100"/>
                <a:gd name="connsiteY18" fmla="*/ 1019102 h 1019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182100" h="1019102">
                  <a:moveTo>
                    <a:pt x="0" y="1019102"/>
                  </a:moveTo>
                  <a:lnTo>
                    <a:pt x="9182100" y="1019102"/>
                  </a:lnTo>
                  <a:lnTo>
                    <a:pt x="9182100" y="273009"/>
                  </a:lnTo>
                  <a:cubicBezTo>
                    <a:pt x="9143429" y="275485"/>
                    <a:pt x="9104662" y="277200"/>
                    <a:pt x="9065895" y="278343"/>
                  </a:cubicBezTo>
                  <a:cubicBezTo>
                    <a:pt x="8798243" y="285201"/>
                    <a:pt x="8529066" y="277009"/>
                    <a:pt x="8261890" y="257769"/>
                  </a:cubicBezTo>
                  <a:cubicBezTo>
                    <a:pt x="8187024" y="251863"/>
                    <a:pt x="8112443" y="245386"/>
                    <a:pt x="8038624" y="235956"/>
                  </a:cubicBezTo>
                  <a:cubicBezTo>
                    <a:pt x="7980140" y="228051"/>
                    <a:pt x="7920228" y="219002"/>
                    <a:pt x="7862221" y="213097"/>
                  </a:cubicBezTo>
                  <a:cubicBezTo>
                    <a:pt x="7322439" y="159280"/>
                    <a:pt x="6780943" y="130991"/>
                    <a:pt x="6238780" y="126419"/>
                  </a:cubicBezTo>
                  <a:cubicBezTo>
                    <a:pt x="6102477" y="126324"/>
                    <a:pt x="5964745" y="128800"/>
                    <a:pt x="5828729" y="142421"/>
                  </a:cubicBezTo>
                  <a:cubicBezTo>
                    <a:pt x="5624703" y="162328"/>
                    <a:pt x="5429441" y="202048"/>
                    <a:pt x="5227606" y="219764"/>
                  </a:cubicBezTo>
                  <a:cubicBezTo>
                    <a:pt x="4950238" y="245767"/>
                    <a:pt x="4670393" y="228527"/>
                    <a:pt x="4394359" y="190713"/>
                  </a:cubicBezTo>
                  <a:cubicBezTo>
                    <a:pt x="4193381" y="163090"/>
                    <a:pt x="3988880" y="147755"/>
                    <a:pt x="3789236" y="107655"/>
                  </a:cubicBezTo>
                  <a:cubicBezTo>
                    <a:pt x="3660743" y="85271"/>
                    <a:pt x="3520249" y="51648"/>
                    <a:pt x="3391567" y="30502"/>
                  </a:cubicBezTo>
                  <a:cubicBezTo>
                    <a:pt x="2990469" y="-28553"/>
                    <a:pt x="2579370" y="5928"/>
                    <a:pt x="2180177" y="67745"/>
                  </a:cubicBezTo>
                  <a:cubicBezTo>
                    <a:pt x="1965198" y="103273"/>
                    <a:pt x="1751648" y="146136"/>
                    <a:pt x="1543336" y="209953"/>
                  </a:cubicBezTo>
                  <a:cubicBezTo>
                    <a:pt x="1456087" y="238528"/>
                    <a:pt x="1365885" y="264627"/>
                    <a:pt x="1276731" y="286439"/>
                  </a:cubicBezTo>
                  <a:cubicBezTo>
                    <a:pt x="1001173" y="335398"/>
                    <a:pt x="716471" y="346923"/>
                    <a:pt x="441293" y="292345"/>
                  </a:cubicBezTo>
                  <a:cubicBezTo>
                    <a:pt x="285655" y="263198"/>
                    <a:pt x="143923" y="198237"/>
                    <a:pt x="0" y="135563"/>
                  </a:cubicBezTo>
                  <a:lnTo>
                    <a:pt x="0" y="1019102"/>
                  </a:lnTo>
                  <a:close/>
                </a:path>
              </a:pathLst>
            </a:custGeom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C29E084-D0A9-7132-8B84-18417DEB11B8}"/>
              </a:ext>
            </a:extLst>
          </p:cNvPr>
          <p:cNvSpPr txBox="1"/>
          <p:nvPr/>
        </p:nvSpPr>
        <p:spPr>
          <a:xfrm>
            <a:off x="624458" y="4664768"/>
            <a:ext cx="10010200" cy="15099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000" b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           Key Features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80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5715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Ask Health Question</a:t>
            </a:r>
          </a:p>
          <a:p>
            <a:pPr marL="5715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Predict Condition</a:t>
            </a:r>
          </a:p>
          <a:p>
            <a:pPr marL="5715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Generate Treatment Plan – all features are built using </a:t>
            </a:r>
            <a:r>
              <a:rPr lang="en-US" sz="2800" err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Streamlit</a:t>
            </a:r>
            <a:r>
              <a:rPr lang="en-US" sz="28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UI.</a:t>
            </a:r>
          </a:p>
        </p:txBody>
      </p:sp>
    </p:spTree>
    <p:extLst>
      <p:ext uri="{BB962C8B-B14F-4D97-AF65-F5344CB8AC3E}">
        <p14:creationId xmlns:p14="http://schemas.microsoft.com/office/powerpoint/2010/main" val="33782684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DDED106-ADBA-B258-42BD-9F0BB82E0C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73" r="12315"/>
          <a:stretch>
            <a:fillRect/>
          </a:stretch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B735DE-DB3D-F9FA-6302-437D4A48C42C}"/>
              </a:ext>
            </a:extLst>
          </p:cNvPr>
          <p:cNvSpPr txBox="1"/>
          <p:nvPr/>
        </p:nvSpPr>
        <p:spPr>
          <a:xfrm>
            <a:off x="8366762" y="2745047"/>
            <a:ext cx="3822189" cy="3742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Chat Assistant</a:t>
            </a:r>
          </a:p>
          <a:p>
            <a:pPr marL="5715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User asks health-related question, and the AI gives a friendly and information answer</a:t>
            </a:r>
            <a:r>
              <a:rPr lang="en-US" sz="200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672206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0A2B7F3-65A0-4CC5-8310-3252C59E02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E9DB6F-D105-A908-18B2-3D9674EE9810}"/>
              </a:ext>
            </a:extLst>
          </p:cNvPr>
          <p:cNvSpPr txBox="1"/>
          <p:nvPr/>
        </p:nvSpPr>
        <p:spPr>
          <a:xfrm>
            <a:off x="838200" y="3950725"/>
            <a:ext cx="10515600" cy="113269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Predict Condition </a:t>
            </a:r>
          </a:p>
          <a:p>
            <a:pPr marL="571500" indent="-571500"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After entering symptoms, the AI predicts the top 3 likely condition.</a:t>
            </a: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9A7C11D-8C34-CFCC-F1A8-CB34041AEA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41" r="-2" b="19446"/>
          <a:stretch>
            <a:fillRect/>
          </a:stretch>
        </p:blipFill>
        <p:spPr>
          <a:xfrm>
            <a:off x="1420261" y="304800"/>
            <a:ext cx="9392179" cy="3672406"/>
          </a:xfrm>
          <a:custGeom>
            <a:avLst/>
            <a:gdLst/>
            <a:ahLst/>
            <a:cxnLst/>
            <a:rect l="l" t="t" r="r" b="b"/>
            <a:pathLst>
              <a:path w="9392179" h="3672406">
                <a:moveTo>
                  <a:pt x="8328426" y="0"/>
                </a:moveTo>
                <a:cubicBezTo>
                  <a:pt x="8306669" y="212063"/>
                  <a:pt x="8209966" y="234386"/>
                  <a:pt x="8156780" y="365530"/>
                </a:cubicBezTo>
                <a:cubicBezTo>
                  <a:pt x="8193044" y="376692"/>
                  <a:pt x="8224472" y="390643"/>
                  <a:pt x="8255900" y="396224"/>
                </a:cubicBezTo>
                <a:cubicBezTo>
                  <a:pt x="8379195" y="424127"/>
                  <a:pt x="8497654" y="496675"/>
                  <a:pt x="8608861" y="619448"/>
                </a:cubicBezTo>
                <a:cubicBezTo>
                  <a:pt x="8693475" y="711528"/>
                  <a:pt x="8785341" y="750593"/>
                  <a:pt x="8877208" y="756173"/>
                </a:cubicBezTo>
                <a:cubicBezTo>
                  <a:pt x="8923141" y="758964"/>
                  <a:pt x="8971492" y="761754"/>
                  <a:pt x="9012590" y="795238"/>
                </a:cubicBezTo>
                <a:cubicBezTo>
                  <a:pt x="9053688" y="828721"/>
                  <a:pt x="9133466" y="814770"/>
                  <a:pt x="9106875" y="996140"/>
                </a:cubicBezTo>
                <a:cubicBezTo>
                  <a:pt x="9210828" y="1068688"/>
                  <a:pt x="9167313" y="1283542"/>
                  <a:pt x="9215663" y="1417476"/>
                </a:cubicBezTo>
                <a:cubicBezTo>
                  <a:pt x="9268849" y="1565363"/>
                  <a:pt x="9300277" y="1746734"/>
                  <a:pt x="9370386" y="1872297"/>
                </a:cubicBezTo>
                <a:cubicBezTo>
                  <a:pt x="9396979" y="1916942"/>
                  <a:pt x="9396979" y="1967168"/>
                  <a:pt x="9382473" y="2014603"/>
                </a:cubicBezTo>
                <a:cubicBezTo>
                  <a:pt x="9355881" y="2115054"/>
                  <a:pt x="9322035" y="2201554"/>
                  <a:pt x="9276102" y="2268521"/>
                </a:cubicBezTo>
                <a:cubicBezTo>
                  <a:pt x="9106875" y="2514068"/>
                  <a:pt x="8932811" y="2756825"/>
                  <a:pt x="8746660" y="2949356"/>
                </a:cubicBezTo>
                <a:cubicBezTo>
                  <a:pt x="8536335" y="3169790"/>
                  <a:pt x="8304251" y="3289774"/>
                  <a:pt x="8069749" y="3384644"/>
                </a:cubicBezTo>
                <a:cubicBezTo>
                  <a:pt x="7624922" y="3566014"/>
                  <a:pt x="7172842" y="3632982"/>
                  <a:pt x="6713509" y="3649724"/>
                </a:cubicBezTo>
                <a:cubicBezTo>
                  <a:pt x="6406482" y="3660885"/>
                  <a:pt x="6101872" y="3674836"/>
                  <a:pt x="5794844" y="3672046"/>
                </a:cubicBezTo>
                <a:cubicBezTo>
                  <a:pt x="5526498" y="3669256"/>
                  <a:pt x="5258151" y="3638562"/>
                  <a:pt x="4987387" y="3599498"/>
                </a:cubicBezTo>
                <a:cubicBezTo>
                  <a:pt x="4636843" y="3546482"/>
                  <a:pt x="3362799" y="3312096"/>
                  <a:pt x="2920390" y="3220016"/>
                </a:cubicBezTo>
                <a:cubicBezTo>
                  <a:pt x="2702811" y="3175371"/>
                  <a:pt x="1498875" y="2762406"/>
                  <a:pt x="1472282" y="2695438"/>
                </a:cubicBezTo>
                <a:cubicBezTo>
                  <a:pt x="1554478" y="2650793"/>
                  <a:pt x="1634257" y="2728922"/>
                  <a:pt x="1721289" y="2681487"/>
                </a:cubicBezTo>
                <a:cubicBezTo>
                  <a:pt x="1571401" y="2578245"/>
                  <a:pt x="1399756" y="2625681"/>
                  <a:pt x="1257121" y="2555923"/>
                </a:cubicBezTo>
                <a:cubicBezTo>
                  <a:pt x="1259538" y="2488955"/>
                  <a:pt x="1322394" y="2508488"/>
                  <a:pt x="1332064" y="2463843"/>
                </a:cubicBezTo>
                <a:cubicBezTo>
                  <a:pt x="1061300" y="2335488"/>
                  <a:pt x="759108" y="2341069"/>
                  <a:pt x="483508" y="2229457"/>
                </a:cubicBezTo>
                <a:cubicBezTo>
                  <a:pt x="734932" y="2184812"/>
                  <a:pt x="981521" y="2232247"/>
                  <a:pt x="1235363" y="2240618"/>
                </a:cubicBezTo>
                <a:cubicBezTo>
                  <a:pt x="1211188" y="2182021"/>
                  <a:pt x="1167672" y="2187602"/>
                  <a:pt x="1138662" y="2168069"/>
                </a:cubicBezTo>
                <a:cubicBezTo>
                  <a:pt x="1099981" y="2142957"/>
                  <a:pt x="1068553" y="2120635"/>
                  <a:pt x="1092728" y="2056458"/>
                </a:cubicBezTo>
                <a:cubicBezTo>
                  <a:pt x="1116903" y="1995071"/>
                  <a:pt x="1085475" y="1978329"/>
                  <a:pt x="1039542" y="1956007"/>
                </a:cubicBezTo>
                <a:cubicBezTo>
                  <a:pt x="923501" y="1894620"/>
                  <a:pt x="795371" y="1914152"/>
                  <a:pt x="674494" y="1894620"/>
                </a:cubicBezTo>
                <a:cubicBezTo>
                  <a:pt x="618891" y="1886249"/>
                  <a:pt x="529441" y="1900200"/>
                  <a:pt x="514936" y="1852765"/>
                </a:cubicBezTo>
                <a:cubicBezTo>
                  <a:pt x="464168" y="1699298"/>
                  <a:pt x="362631" y="1743943"/>
                  <a:pt x="268347" y="1735572"/>
                </a:cubicBezTo>
                <a:cubicBezTo>
                  <a:pt x="171646" y="1727201"/>
                  <a:pt x="152305" y="1657444"/>
                  <a:pt x="200656" y="1529089"/>
                </a:cubicBezTo>
                <a:cubicBezTo>
                  <a:pt x="149887" y="1467702"/>
                  <a:pt x="65273" y="1537459"/>
                  <a:pt x="0" y="1453750"/>
                </a:cubicBezTo>
                <a:cubicBezTo>
                  <a:pt x="502848" y="1411896"/>
                  <a:pt x="993609" y="1450960"/>
                  <a:pt x="1479534" y="1330977"/>
                </a:cubicBezTo>
                <a:cubicBezTo>
                  <a:pt x="1324812" y="1336557"/>
                  <a:pt x="1172507" y="1286332"/>
                  <a:pt x="1017784" y="1317025"/>
                </a:cubicBezTo>
                <a:cubicBezTo>
                  <a:pt x="993609" y="1322606"/>
                  <a:pt x="964599" y="1317025"/>
                  <a:pt x="940423" y="1311445"/>
                </a:cubicBezTo>
                <a:cubicBezTo>
                  <a:pt x="913830" y="1305864"/>
                  <a:pt x="889655" y="1294703"/>
                  <a:pt x="889655" y="1255638"/>
                </a:cubicBezTo>
                <a:cubicBezTo>
                  <a:pt x="889655" y="1227735"/>
                  <a:pt x="908995" y="1213784"/>
                  <a:pt x="928335" y="1202623"/>
                </a:cubicBezTo>
                <a:cubicBezTo>
                  <a:pt x="981521" y="1171929"/>
                  <a:pt x="1039542" y="1163558"/>
                  <a:pt x="1092728" y="1194252"/>
                </a:cubicBezTo>
                <a:cubicBezTo>
                  <a:pt x="1153167" y="1227735"/>
                  <a:pt x="1201518" y="1219364"/>
                  <a:pt x="1247451" y="1160768"/>
                </a:cubicBezTo>
                <a:cubicBezTo>
                  <a:pt x="1307889" y="1085430"/>
                  <a:pt x="1394920" y="1113333"/>
                  <a:pt x="1467447" y="1088220"/>
                </a:cubicBezTo>
                <a:cubicBezTo>
                  <a:pt x="1547226" y="1063107"/>
                  <a:pt x="1631840" y="1077059"/>
                  <a:pt x="1735794" y="1032414"/>
                </a:cubicBezTo>
                <a:cubicBezTo>
                  <a:pt x="1559313" y="982188"/>
                  <a:pt x="1397338" y="1057527"/>
                  <a:pt x="1218440" y="1007301"/>
                </a:cubicBezTo>
                <a:cubicBezTo>
                  <a:pt x="1290966" y="937543"/>
                  <a:pt x="1356240" y="957076"/>
                  <a:pt x="1416678" y="945914"/>
                </a:cubicBezTo>
                <a:cubicBezTo>
                  <a:pt x="1489204" y="931963"/>
                  <a:pt x="1561731" y="929172"/>
                  <a:pt x="1634257" y="915221"/>
                </a:cubicBezTo>
                <a:cubicBezTo>
                  <a:pt x="1701949" y="904060"/>
                  <a:pt x="1767223" y="884528"/>
                  <a:pt x="1834914" y="873366"/>
                </a:cubicBezTo>
                <a:cubicBezTo>
                  <a:pt x="1900187" y="862205"/>
                  <a:pt x="1967878" y="876157"/>
                  <a:pt x="2028317" y="814770"/>
                </a:cubicBezTo>
                <a:cubicBezTo>
                  <a:pt x="1863924" y="691996"/>
                  <a:pt x="1677773" y="750593"/>
                  <a:pt x="1484370" y="719899"/>
                </a:cubicBezTo>
                <a:cubicBezTo>
                  <a:pt x="1535138" y="661303"/>
                  <a:pt x="1588324" y="672464"/>
                  <a:pt x="1631840" y="655722"/>
                </a:cubicBezTo>
                <a:cubicBezTo>
                  <a:pt x="1651180" y="650142"/>
                  <a:pt x="1675355" y="650142"/>
                  <a:pt x="1682608" y="622239"/>
                </a:cubicBezTo>
                <a:cubicBezTo>
                  <a:pt x="1692278" y="585965"/>
                  <a:pt x="1670520" y="563642"/>
                  <a:pt x="1646344" y="552481"/>
                </a:cubicBezTo>
                <a:cubicBezTo>
                  <a:pt x="1537556" y="499465"/>
                  <a:pt x="1421514" y="471562"/>
                  <a:pt x="1305472" y="443659"/>
                </a:cubicBezTo>
                <a:cubicBezTo>
                  <a:pt x="1240198" y="429707"/>
                  <a:pt x="1170090" y="438078"/>
                  <a:pt x="1112068" y="393433"/>
                </a:cubicBezTo>
                <a:cubicBezTo>
                  <a:pt x="1324812" y="200902"/>
                  <a:pt x="1561731" y="237176"/>
                  <a:pt x="1801068" y="248337"/>
                </a:cubicBezTo>
                <a:cubicBezTo>
                  <a:pt x="2190293" y="265079"/>
                  <a:pt x="2579516" y="281821"/>
                  <a:pt x="2971158" y="253918"/>
                </a:cubicBezTo>
                <a:cubicBezTo>
                  <a:pt x="3287854" y="200902"/>
                  <a:pt x="3609388" y="195322"/>
                  <a:pt x="3930923" y="175789"/>
                </a:cubicBezTo>
                <a:cubicBezTo>
                  <a:pt x="4283882" y="150677"/>
                  <a:pt x="4641678" y="170209"/>
                  <a:pt x="4997057" y="172999"/>
                </a:cubicBezTo>
                <a:cubicBezTo>
                  <a:pt x="5253316" y="175789"/>
                  <a:pt x="5511992" y="200902"/>
                  <a:pt x="5768252" y="178580"/>
                </a:cubicBezTo>
                <a:cubicBezTo>
                  <a:pt x="6068027" y="153467"/>
                  <a:pt x="6372637" y="172999"/>
                  <a:pt x="6674829" y="164628"/>
                </a:cubicBezTo>
                <a:cubicBezTo>
                  <a:pt x="6810212" y="161838"/>
                  <a:pt x="6945593" y="139515"/>
                  <a:pt x="7080976" y="122774"/>
                </a:cubicBezTo>
                <a:cubicBezTo>
                  <a:pt x="7334817" y="89290"/>
                  <a:pt x="7591076" y="44645"/>
                  <a:pt x="7847336" y="58596"/>
                </a:cubicBezTo>
                <a:cubicBezTo>
                  <a:pt x="8006894" y="66967"/>
                  <a:pt x="8164034" y="66967"/>
                  <a:pt x="8328426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6213619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388</Words>
  <Application>Microsoft Office PowerPoint</Application>
  <PresentationFormat>Widescreen</PresentationFormat>
  <Paragraphs>61</Paragraphs>
  <Slides>16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Aptos</vt:lpstr>
      <vt:lpstr>Aptos Display</vt:lpstr>
      <vt:lpstr>Arial</vt:lpstr>
      <vt:lpstr>Arial Narrow</vt:lpstr>
      <vt:lpstr>Calibri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tejaswini B</dc:creator>
  <cp:lastModifiedBy>tejaswini B</cp:lastModifiedBy>
  <cp:revision>2</cp:revision>
  <dcterms:created xsi:type="dcterms:W3CDTF">2025-06-16T17:13:15Z</dcterms:created>
  <dcterms:modified xsi:type="dcterms:W3CDTF">2025-06-24T07:03:12Z</dcterms:modified>
</cp:coreProperties>
</file>